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MlfJdPJ5hGEUipmi00Hq0E==&#10;" textCheckSum="JpLVf5==&#10;" shapeId="74759" fHybridRaster="0" ver="1"/>
</file>