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18"/>
  </p:notesMasterIdLst>
  <p:sldIdLst>
    <p:sldId id="256" r:id="rId2"/>
    <p:sldId id="257" r:id="rId3"/>
    <p:sldId id="258" r:id="rId4"/>
    <p:sldId id="264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A331CE-E8B3-4618-95B7-E15E99CCA056}" type="datetimeFigureOut">
              <a:rPr lang="uk-UA" smtClean="0"/>
              <a:t>21.09.2013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9851A-AE47-4B05-AAC6-B46AC9194DE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3162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9851A-AE47-4B05-AAC6-B46AC9194DE2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4319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21.09.2013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21.09.2013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21.09.2013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21.09.2013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21.09.2013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21.09.2013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21.09.2013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21.09.2013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21.09.2013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21.09.2013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21.09.2013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uk-UA" smtClean="0"/>
              <a:t>Клацніть піктограму, щоб додати зображення</a:t>
            </a:r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90A66AE-81F5-474A-B74B-EE41E9320F19}" type="datetimeFigureOut">
              <a:rPr lang="uk-UA" smtClean="0"/>
              <a:t>21.09.2013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spd="slow">
    <p:cover/>
  </p:transition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9442" y="1484785"/>
            <a:ext cx="7117180" cy="2160239"/>
          </a:xfrm>
        </p:spPr>
        <p:txBody>
          <a:bodyPr/>
          <a:lstStyle/>
          <a:p>
            <a:pPr algn="ctr"/>
            <a:r>
              <a:rPr lang="uk-UA" sz="8000" b="1" i="1" dirty="0"/>
              <a:t>Р</a:t>
            </a:r>
            <a:r>
              <a:rPr lang="uk-UA" sz="8000" b="1" i="1" dirty="0" smtClean="0"/>
              <a:t>асизм</a:t>
            </a:r>
            <a:endParaRPr lang="uk-UA" sz="8000" b="1" i="1" dirty="0"/>
          </a:p>
        </p:txBody>
      </p:sp>
    </p:spTree>
    <p:extLst>
      <p:ext uri="{BB962C8B-B14F-4D97-AF65-F5344CB8AC3E}">
        <p14:creationId xmlns:p14="http://schemas.microsoft.com/office/powerpoint/2010/main" val="3647498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72" y="0"/>
            <a:ext cx="9243554" cy="6932666"/>
          </a:xfrm>
        </p:spPr>
      </p:pic>
    </p:spTree>
    <p:extLst>
      <p:ext uri="{BB962C8B-B14F-4D97-AF65-F5344CB8AC3E}">
        <p14:creationId xmlns:p14="http://schemas.microsoft.com/office/powerpoint/2010/main" val="3231612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76" y="0"/>
            <a:ext cx="9171175" cy="6878382"/>
          </a:xfrm>
        </p:spPr>
      </p:pic>
    </p:spTree>
    <p:extLst>
      <p:ext uri="{BB962C8B-B14F-4D97-AF65-F5344CB8AC3E}">
        <p14:creationId xmlns:p14="http://schemas.microsoft.com/office/powerpoint/2010/main" val="1674958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17329032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0622644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и - за толерантність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/>
          <a:stretch/>
        </p:blipFill>
        <p:spPr>
          <a:xfrm>
            <a:off x="-1" y="0"/>
            <a:ext cx="9144001" cy="6858000"/>
          </a:xfrm>
        </p:spPr>
      </p:pic>
    </p:spTree>
    <p:extLst>
      <p:ext uri="{BB962C8B-B14F-4D97-AF65-F5344CB8AC3E}">
        <p14:creationId xmlns:p14="http://schemas.microsoft.com/office/powerpoint/2010/main" val="42479365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1046">
            <a:off x="6767522" y="2300538"/>
            <a:ext cx="2211404" cy="1782391"/>
          </a:xfrm>
          <a:prstGeom prst="rect">
            <a:avLst/>
          </a:prstGeom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0" y="0"/>
            <a:ext cx="9106155" cy="2924944"/>
          </a:xfrm>
        </p:spPr>
        <p:txBody>
          <a:bodyPr/>
          <a:lstStyle/>
          <a:p>
            <a:pPr marL="0" indent="0">
              <a:buNone/>
            </a:pPr>
            <a:r>
              <a:rPr lang="uk-UA" sz="2400" b="1" dirty="0"/>
              <a:t>Що Ви можете зробити, щоб зупинити расизм: </a:t>
            </a:r>
          </a:p>
          <a:p>
            <a:pPr lvl="0"/>
            <a:r>
              <a:rPr lang="uk-UA" sz="2000" i="1" dirty="0"/>
              <a:t>приймати активну участь у різноманітних антирасистських акціях, заходах;</a:t>
            </a:r>
          </a:p>
          <a:p>
            <a:pPr lvl="0"/>
            <a:r>
              <a:rPr lang="uk-UA" sz="2000" i="1" dirty="0"/>
              <a:t>бути толерантним по відношенню до представників національних меншин, біженців, мігрантів;</a:t>
            </a:r>
          </a:p>
          <a:p>
            <a:pPr lvl="0"/>
            <a:r>
              <a:rPr lang="uk-UA" sz="2000" i="1" dirty="0"/>
              <a:t>час від часу переглядати матеріали </a:t>
            </a:r>
            <a:r>
              <a:rPr lang="uk-UA" sz="2000" i="1" dirty="0" err="1"/>
              <a:t>„Толерантності</a:t>
            </a:r>
            <a:r>
              <a:rPr lang="uk-UA" sz="2000" i="1" dirty="0"/>
              <a:t>”;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053">
            <a:off x="175513" y="2836662"/>
            <a:ext cx="4441746" cy="31158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9298">
            <a:off x="5146325" y="4199468"/>
            <a:ext cx="3792571" cy="184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520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043608" y="188640"/>
            <a:ext cx="7125112" cy="63182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8800" b="1" i="1" dirty="0" smtClean="0"/>
              <a:t>Дякуємо за увагу!</a:t>
            </a:r>
            <a:endParaRPr lang="uk-UA" sz="8800" b="1" i="1" dirty="0"/>
          </a:p>
        </p:txBody>
      </p:sp>
    </p:spTree>
    <p:extLst>
      <p:ext uri="{BB962C8B-B14F-4D97-AF65-F5344CB8AC3E}">
        <p14:creationId xmlns:p14="http://schemas.microsoft.com/office/powerpoint/2010/main" val="14101085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207" y="2420888"/>
            <a:ext cx="6059377" cy="4032448"/>
          </a:xfrm>
          <a:prstGeom prst="rect">
            <a:avLst/>
          </a:prstGeom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009443" y="404665"/>
            <a:ext cx="7125112" cy="11521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sz="2800" b="1" dirty="0" smtClean="0">
                <a:solidFill>
                  <a:schemeClr val="tx1"/>
                </a:solidFill>
              </a:rPr>
              <a:t>Расизм</a:t>
            </a:r>
            <a:r>
              <a:rPr lang="vi-VN" sz="2800" dirty="0">
                <a:solidFill>
                  <a:schemeClr val="tx1"/>
                </a:solidFill>
              </a:rPr>
              <a:t> — </a:t>
            </a:r>
            <a:r>
              <a:rPr lang="uk-UA" sz="2800" i="1" dirty="0" smtClean="0">
                <a:solidFill>
                  <a:schemeClr val="tx1"/>
                </a:solidFill>
              </a:rPr>
              <a:t>світогляд, </a:t>
            </a:r>
            <a:r>
              <a:rPr lang="ru-RU" sz="2800" i="1" dirty="0" err="1">
                <a:solidFill>
                  <a:schemeClr val="tx1"/>
                </a:solidFill>
              </a:rPr>
              <a:t>що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ґрунтуються</a:t>
            </a:r>
            <a:r>
              <a:rPr lang="ru-RU" sz="2800" i="1" dirty="0">
                <a:solidFill>
                  <a:schemeClr val="tx1"/>
                </a:solidFill>
              </a:rPr>
              <a:t> на </a:t>
            </a:r>
            <a:r>
              <a:rPr lang="ru-RU" sz="2800" i="1" dirty="0" err="1" smtClean="0">
                <a:solidFill>
                  <a:schemeClr val="tx1"/>
                </a:solidFill>
              </a:rPr>
              <a:t>расовій</a:t>
            </a:r>
            <a:r>
              <a:rPr lang="ru-RU" sz="2800" i="1" dirty="0" smtClean="0">
                <a:solidFill>
                  <a:schemeClr val="tx1"/>
                </a:solidFill>
              </a:rPr>
              <a:t> </a:t>
            </a:r>
            <a:r>
              <a:rPr lang="ru-RU" sz="2800" i="1" dirty="0" err="1" smtClean="0">
                <a:solidFill>
                  <a:schemeClr val="tx1"/>
                </a:solidFill>
              </a:rPr>
              <a:t>дискримінації</a:t>
            </a:r>
            <a:r>
              <a:rPr lang="ru-RU" sz="2800" i="1" dirty="0" smtClean="0">
                <a:solidFill>
                  <a:schemeClr val="tx1"/>
                </a:solidFill>
              </a:rPr>
              <a:t>, </a:t>
            </a:r>
            <a:r>
              <a:rPr lang="uk-UA" sz="2800" i="1" dirty="0">
                <a:solidFill>
                  <a:schemeClr val="tx1"/>
                </a:solidFill>
              </a:rPr>
              <a:t>на поділі людей на біологічно різні </a:t>
            </a:r>
            <a:r>
              <a:rPr lang="uk-UA" sz="2800" i="1" dirty="0" smtClean="0">
                <a:solidFill>
                  <a:schemeClr val="tx1"/>
                </a:solidFill>
              </a:rPr>
              <a:t>групи.</a:t>
            </a:r>
            <a:endParaRPr lang="uk-UA" sz="28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0779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136904" cy="1728192"/>
          </a:xfrm>
        </p:spPr>
        <p:txBody>
          <a:bodyPr/>
          <a:lstStyle/>
          <a:p>
            <a:r>
              <a:rPr lang="uk-UA" sz="2400" b="1" i="1" dirty="0">
                <a:latin typeface="Calibri" panose="020F0502020204030204" pitchFamily="34" charset="0"/>
              </a:rPr>
              <a:t>Землю населяють люди, різні за зовнішнім виглядом – кольором шкіри, волосся, очей, формою обличчя. Ці відмінності з’явилися дуже давно, коли окремі групи людей проживали далеко одна від одної. </a:t>
            </a:r>
            <a:endParaRPr lang="uk-UA" sz="2400" b="1" i="1" dirty="0">
              <a:latin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20888"/>
            <a:ext cx="4077072" cy="40770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3618">
            <a:off x="5285586" y="3015907"/>
            <a:ext cx="3552395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476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16" y="188640"/>
            <a:ext cx="9018279" cy="1584176"/>
          </a:xfrm>
        </p:spPr>
        <p:txBody>
          <a:bodyPr/>
          <a:lstStyle/>
          <a:p>
            <a:r>
              <a:rPr lang="uk-UA" sz="2400" b="1" i="1" dirty="0"/>
              <a:t>У результаті багатовікового пристосування до певного природного середовища в них сформувалися різні зовнішні ознаки. Групи людей із схожими зовнішніми ознаками називають людськими расами.</a:t>
            </a:r>
            <a:endParaRPr lang="uk-UA" sz="2400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47764" y="1520788"/>
            <a:ext cx="381642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042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431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003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97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998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210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Місце для вмісту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80" y="0"/>
            <a:ext cx="9235280" cy="6926461"/>
          </a:xfrm>
        </p:spPr>
      </p:pic>
    </p:spTree>
    <p:extLst>
      <p:ext uri="{BB962C8B-B14F-4D97-AF65-F5344CB8AC3E}">
        <p14:creationId xmlns:p14="http://schemas.microsoft.com/office/powerpoint/2010/main" val="8259463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Солома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Вишукана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снови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TC102455596[[fn=Весна]]</Template>
  <TotalTime>145</TotalTime>
  <Words>76</Words>
  <Application>Microsoft Office PowerPoint</Application>
  <PresentationFormat>Екран (4:3)</PresentationFormat>
  <Paragraphs>10</Paragraphs>
  <Slides>16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17" baseType="lpstr">
      <vt:lpstr>Spring</vt:lpstr>
      <vt:lpstr>Расизм</vt:lpstr>
      <vt:lpstr>Презентація PowerPoint</vt:lpstr>
      <vt:lpstr>Землю населяють люди, різні за зовнішнім виглядом – кольором шкіри, волосся, очей, формою обличчя. Ці відмінності з’явилися дуже давно, коли окремі групи людей проживали далеко одна від одної. </vt:lpstr>
      <vt:lpstr>У результаті багатовікового пристосування до певного природного середовища в них сформувалися різні зовнішні ознаки. Групи людей із схожими зовнішніми ознаками називають людськими расами.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Sara Yasmeen (Wipro Technologies)</dc:creator>
  <cp:lastModifiedBy>Brody</cp:lastModifiedBy>
  <cp:revision>4</cp:revision>
  <dcterms:created xsi:type="dcterms:W3CDTF">2010-02-23T11:30:32Z</dcterms:created>
  <dcterms:modified xsi:type="dcterms:W3CDTF">2013-09-21T09:46:31Z</dcterms:modified>
</cp:coreProperties>
</file>