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79" autoAdjust="0"/>
  </p:normalViewPr>
  <p:slideViewPr>
    <p:cSldViewPr>
      <p:cViewPr varScale="1">
        <p:scale>
          <a:sx n="66" d="100"/>
          <a:sy n="66" d="100"/>
        </p:scale>
        <p:origin x="-1506" y="-2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3A1DF0C5-52FA-4116-9AC3-FC74DE731A84}" type="datetimeFigureOut">
              <a:rPr lang="uk-UA" smtClean="0"/>
              <a:t>17.05.2014</a:t>
            </a:fld>
            <a:endParaRPr lang="uk-UA"/>
          </a:p>
        </p:txBody>
      </p:sp>
      <p:sp>
        <p:nvSpPr>
          <p:cNvPr id="23" name="Slide Number Placeholder 22"/>
          <p:cNvSpPr>
            <a:spLocks noGrp="1"/>
          </p:cNvSpPr>
          <p:nvPr>
            <p:ph type="sldNum" sz="quarter" idx="11"/>
          </p:nvPr>
        </p:nvSpPr>
        <p:spPr/>
        <p:txBody>
          <a:bodyPr/>
          <a:lstStyle/>
          <a:p>
            <a:fld id="{9037FC64-F5F7-472D-882F-EF2981F40031}" type="slidenum">
              <a:rPr lang="uk-UA" smtClean="0"/>
              <a:t>‹#›</a:t>
            </a:fld>
            <a:endParaRPr lang="uk-UA"/>
          </a:p>
        </p:txBody>
      </p:sp>
      <p:sp>
        <p:nvSpPr>
          <p:cNvPr id="24" name="Footer Placeholder 23"/>
          <p:cNvSpPr>
            <a:spLocks noGrp="1"/>
          </p:cNvSpPr>
          <p:nvPr>
            <p:ph type="ftr" sz="quarter" idx="12"/>
          </p:nvPr>
        </p:nvSpPr>
        <p:spPr/>
        <p:txBody>
          <a:bodyPr/>
          <a:lstStyle/>
          <a:p>
            <a:endParaRPr lang="uk-UA"/>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A1DF0C5-52FA-4116-9AC3-FC74DE731A84}" type="datetimeFigureOut">
              <a:rPr lang="uk-UA" smtClean="0"/>
              <a:t>17.05.2014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037FC64-F5F7-472D-882F-EF2981F4003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A1DF0C5-52FA-4116-9AC3-FC74DE731A84}" type="datetimeFigureOut">
              <a:rPr lang="uk-UA" smtClean="0"/>
              <a:t>17.05.2014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037FC64-F5F7-472D-882F-EF2981F4003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11"/>
          <p:cNvSpPr>
            <a:spLocks noGrp="1"/>
          </p:cNvSpPr>
          <p:nvPr>
            <p:ph type="dt" sz="half" idx="14"/>
          </p:nvPr>
        </p:nvSpPr>
        <p:spPr/>
        <p:txBody>
          <a:bodyPr/>
          <a:lstStyle/>
          <a:p>
            <a:fld id="{3A1DF0C5-52FA-4116-9AC3-FC74DE731A84}" type="datetimeFigureOut">
              <a:rPr lang="uk-UA" smtClean="0"/>
              <a:t>17.05.2014</a:t>
            </a:fld>
            <a:endParaRPr lang="uk-UA"/>
          </a:p>
        </p:txBody>
      </p:sp>
      <p:sp>
        <p:nvSpPr>
          <p:cNvPr id="19" name="Slide Number Placeholder 18"/>
          <p:cNvSpPr>
            <a:spLocks noGrp="1"/>
          </p:cNvSpPr>
          <p:nvPr>
            <p:ph type="sldNum" sz="quarter" idx="15"/>
          </p:nvPr>
        </p:nvSpPr>
        <p:spPr/>
        <p:txBody>
          <a:bodyPr/>
          <a:lstStyle/>
          <a:p>
            <a:fld id="{9037FC64-F5F7-472D-882F-EF2981F40031}" type="slidenum">
              <a:rPr lang="uk-UA" smtClean="0"/>
              <a:t>‹#›</a:t>
            </a:fld>
            <a:endParaRPr lang="uk-UA"/>
          </a:p>
        </p:txBody>
      </p:sp>
      <p:sp>
        <p:nvSpPr>
          <p:cNvPr id="21" name="Footer Placeholder 20"/>
          <p:cNvSpPr>
            <a:spLocks noGrp="1"/>
          </p:cNvSpPr>
          <p:nvPr>
            <p:ph type="ftr" sz="quarter" idx="16"/>
          </p:nvPr>
        </p:nvSpPr>
        <p:spPr/>
        <p:txBody>
          <a:bodyPr/>
          <a:lstStyle/>
          <a:p>
            <a:endParaRPr lang="uk-UA"/>
          </a:p>
        </p:txBody>
      </p:sp>
      <p:sp>
        <p:nvSpPr>
          <p:cNvPr id="8" name="Title 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6" name="Date Placeholder 15"/>
          <p:cNvSpPr>
            <a:spLocks noGrp="1"/>
          </p:cNvSpPr>
          <p:nvPr>
            <p:ph type="dt" sz="half" idx="10"/>
          </p:nvPr>
        </p:nvSpPr>
        <p:spPr/>
        <p:txBody>
          <a:bodyPr/>
          <a:lstStyle/>
          <a:p>
            <a:fld id="{3A1DF0C5-52FA-4116-9AC3-FC74DE731A84}" type="datetimeFigureOut">
              <a:rPr lang="uk-UA" smtClean="0"/>
              <a:t>17.05.2014</a:t>
            </a:fld>
            <a:endParaRPr lang="uk-UA"/>
          </a:p>
        </p:txBody>
      </p:sp>
      <p:sp>
        <p:nvSpPr>
          <p:cNvPr id="20" name="Slide Number Placeholder 19"/>
          <p:cNvSpPr>
            <a:spLocks noGrp="1"/>
          </p:cNvSpPr>
          <p:nvPr>
            <p:ph type="sldNum" sz="quarter" idx="11"/>
          </p:nvPr>
        </p:nvSpPr>
        <p:spPr/>
        <p:txBody>
          <a:bodyPr/>
          <a:lstStyle/>
          <a:p>
            <a:fld id="{9037FC64-F5F7-472D-882F-EF2981F40031}" type="slidenum">
              <a:rPr lang="uk-UA" smtClean="0"/>
              <a:t>‹#›</a:t>
            </a:fld>
            <a:endParaRPr lang="uk-UA"/>
          </a:p>
        </p:txBody>
      </p:sp>
      <p:sp>
        <p:nvSpPr>
          <p:cNvPr id="21" name="Footer Placeholder 20"/>
          <p:cNvSpPr>
            <a:spLocks noGrp="1"/>
          </p:cNvSpPr>
          <p:nvPr>
            <p:ph type="ftr" sz="quarter" idx="12"/>
          </p:nvPr>
        </p:nvSpPr>
        <p:spPr/>
        <p:txBody>
          <a:bodyPr/>
          <a:lstStyle/>
          <a:p>
            <a:endParaRPr lang="uk-UA"/>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7" name="Title 26"/>
          <p:cNvSpPr>
            <a:spLocks noGrp="1"/>
          </p:cNvSpPr>
          <p:nvPr>
            <p:ph type="title"/>
          </p:nvPr>
        </p:nvSpPr>
        <p:spPr/>
        <p:txBody>
          <a:bodyPr/>
          <a:lstStyle/>
          <a:p>
            <a:r>
              <a:rPr lang="ru-RU" smtClean="0"/>
              <a:t>Образец заголовка</a:t>
            </a:r>
            <a:endParaRPr lang="en-US" dirty="0"/>
          </a:p>
        </p:txBody>
      </p:sp>
      <p:sp>
        <p:nvSpPr>
          <p:cNvPr id="20" name="Date Placeholder 19"/>
          <p:cNvSpPr>
            <a:spLocks noGrp="1"/>
          </p:cNvSpPr>
          <p:nvPr>
            <p:ph type="dt" sz="half" idx="15"/>
          </p:nvPr>
        </p:nvSpPr>
        <p:spPr/>
        <p:txBody>
          <a:bodyPr/>
          <a:lstStyle/>
          <a:p>
            <a:fld id="{3A1DF0C5-52FA-4116-9AC3-FC74DE731A84}" type="datetimeFigureOut">
              <a:rPr lang="uk-UA" smtClean="0"/>
              <a:t>17.05.2014</a:t>
            </a:fld>
            <a:endParaRPr lang="uk-UA"/>
          </a:p>
        </p:txBody>
      </p:sp>
      <p:sp>
        <p:nvSpPr>
          <p:cNvPr id="25" name="Slide Number Placeholder 24"/>
          <p:cNvSpPr>
            <a:spLocks noGrp="1"/>
          </p:cNvSpPr>
          <p:nvPr>
            <p:ph type="sldNum" sz="quarter" idx="16"/>
          </p:nvPr>
        </p:nvSpPr>
        <p:spPr/>
        <p:txBody>
          <a:bodyPr/>
          <a:lstStyle/>
          <a:p>
            <a:fld id="{9037FC64-F5F7-472D-882F-EF2981F40031}" type="slidenum">
              <a:rPr lang="uk-UA" smtClean="0"/>
              <a:t>‹#›</a:t>
            </a:fld>
            <a:endParaRPr lang="uk-UA"/>
          </a:p>
        </p:txBody>
      </p:sp>
      <p:sp>
        <p:nvSpPr>
          <p:cNvPr id="26" name="Footer Placeholder 25"/>
          <p:cNvSpPr>
            <a:spLocks noGrp="1"/>
          </p:cNvSpPr>
          <p:nvPr>
            <p:ph type="ftr" sz="quarter" idx="17"/>
          </p:nvPr>
        </p:nvSpPr>
        <p:spPr/>
        <p:txBody>
          <a:bodyPr/>
          <a:lstStyle/>
          <a:p>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30" name="Title 29"/>
          <p:cNvSpPr>
            <a:spLocks noGrp="1"/>
          </p:cNvSpPr>
          <p:nvPr>
            <p:ph type="title"/>
          </p:nvPr>
        </p:nvSpPr>
        <p:spPr/>
        <p:txBody>
          <a:bodyPr/>
          <a:lstStyle/>
          <a:p>
            <a:r>
              <a:rPr lang="ru-RU" smtClean="0"/>
              <a:t>Образец заголовка</a:t>
            </a:r>
            <a:endParaRPr lang="en-US"/>
          </a:p>
        </p:txBody>
      </p:sp>
      <p:sp>
        <p:nvSpPr>
          <p:cNvPr id="20" name="Date Placeholder 19"/>
          <p:cNvSpPr>
            <a:spLocks noGrp="1"/>
          </p:cNvSpPr>
          <p:nvPr>
            <p:ph type="dt" sz="half" idx="16"/>
          </p:nvPr>
        </p:nvSpPr>
        <p:spPr/>
        <p:txBody>
          <a:bodyPr/>
          <a:lstStyle/>
          <a:p>
            <a:fld id="{3A1DF0C5-52FA-4116-9AC3-FC74DE731A84}" type="datetimeFigureOut">
              <a:rPr lang="uk-UA" smtClean="0"/>
              <a:t>17.05.2014</a:t>
            </a:fld>
            <a:endParaRPr lang="uk-UA"/>
          </a:p>
        </p:txBody>
      </p:sp>
      <p:sp>
        <p:nvSpPr>
          <p:cNvPr id="24" name="Slide Number Placeholder 23"/>
          <p:cNvSpPr>
            <a:spLocks noGrp="1"/>
          </p:cNvSpPr>
          <p:nvPr>
            <p:ph type="sldNum" sz="quarter" idx="17"/>
          </p:nvPr>
        </p:nvSpPr>
        <p:spPr/>
        <p:txBody>
          <a:bodyPr/>
          <a:lstStyle/>
          <a:p>
            <a:fld id="{9037FC64-F5F7-472D-882F-EF2981F40031}" type="slidenum">
              <a:rPr lang="uk-UA" smtClean="0"/>
              <a:t>‹#›</a:t>
            </a:fld>
            <a:endParaRPr lang="uk-UA"/>
          </a:p>
        </p:txBody>
      </p:sp>
      <p:sp>
        <p:nvSpPr>
          <p:cNvPr id="29" name="Footer Placeholder 28"/>
          <p:cNvSpPr>
            <a:spLocks noGrp="1"/>
          </p:cNvSpPr>
          <p:nvPr>
            <p:ph type="ftr" sz="quarter" idx="18"/>
          </p:nvPr>
        </p:nvSpPr>
        <p:spPr/>
        <p:txBody>
          <a:bodyPr/>
          <a:lstStyle/>
          <a:p>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3A1DF0C5-52FA-4116-9AC3-FC74DE731A84}" type="datetimeFigureOut">
              <a:rPr lang="uk-UA" smtClean="0"/>
              <a:t>17.05.2014</a:t>
            </a:fld>
            <a:endParaRPr lang="uk-UA"/>
          </a:p>
        </p:txBody>
      </p:sp>
      <p:sp>
        <p:nvSpPr>
          <p:cNvPr id="14" name="Slide Number Placeholder 13"/>
          <p:cNvSpPr>
            <a:spLocks noGrp="1"/>
          </p:cNvSpPr>
          <p:nvPr>
            <p:ph type="sldNum" sz="quarter" idx="11"/>
          </p:nvPr>
        </p:nvSpPr>
        <p:spPr/>
        <p:txBody>
          <a:bodyPr/>
          <a:lstStyle/>
          <a:p>
            <a:fld id="{9037FC64-F5F7-472D-882F-EF2981F40031}" type="slidenum">
              <a:rPr lang="uk-UA" smtClean="0"/>
              <a:t>‹#›</a:t>
            </a:fld>
            <a:endParaRPr lang="uk-UA"/>
          </a:p>
        </p:txBody>
      </p:sp>
      <p:sp>
        <p:nvSpPr>
          <p:cNvPr id="18" name="Footer Placeholder 17"/>
          <p:cNvSpPr>
            <a:spLocks noGrp="1"/>
          </p:cNvSpPr>
          <p:nvPr>
            <p:ph type="ftr" sz="quarter" idx="12"/>
          </p:nvPr>
        </p:nvSpPr>
        <p:spPr/>
        <p:txBody>
          <a:bodyPr/>
          <a:lstStyle/>
          <a:p>
            <a:endParaRPr lang="uk-UA"/>
          </a:p>
        </p:txBody>
      </p:sp>
      <p:sp>
        <p:nvSpPr>
          <p:cNvPr id="15" name="Title 14"/>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3A1DF0C5-52FA-4116-9AC3-FC74DE731A84}" type="datetimeFigureOut">
              <a:rPr lang="uk-UA" smtClean="0"/>
              <a:t>17.05.2014</a:t>
            </a:fld>
            <a:endParaRPr lang="uk-UA"/>
          </a:p>
        </p:txBody>
      </p:sp>
      <p:sp>
        <p:nvSpPr>
          <p:cNvPr id="12" name="Slide Number Placeholder 11"/>
          <p:cNvSpPr>
            <a:spLocks noGrp="1"/>
          </p:cNvSpPr>
          <p:nvPr>
            <p:ph type="sldNum" sz="quarter" idx="11"/>
          </p:nvPr>
        </p:nvSpPr>
        <p:spPr/>
        <p:txBody>
          <a:bodyPr/>
          <a:lstStyle/>
          <a:p>
            <a:fld id="{9037FC64-F5F7-472D-882F-EF2981F40031}" type="slidenum">
              <a:rPr lang="uk-UA" smtClean="0"/>
              <a:t>‹#›</a:t>
            </a:fld>
            <a:endParaRPr lang="uk-UA"/>
          </a:p>
        </p:txBody>
      </p:sp>
      <p:sp>
        <p:nvSpPr>
          <p:cNvPr id="13" name="Footer Placeholder 12"/>
          <p:cNvSpPr>
            <a:spLocks noGrp="1"/>
          </p:cNvSpPr>
          <p:nvPr>
            <p:ph type="ftr" sz="quarter" idx="12"/>
          </p:nvPr>
        </p:nvSpPr>
        <p:spPr/>
        <p:txBody>
          <a:bodyPr/>
          <a:lstStyle/>
          <a:p>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ru-RU" smtClean="0"/>
              <a:t>Образец заголовка</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Date Placeholder 12"/>
          <p:cNvSpPr>
            <a:spLocks noGrp="1"/>
          </p:cNvSpPr>
          <p:nvPr>
            <p:ph type="dt" sz="half" idx="15"/>
          </p:nvPr>
        </p:nvSpPr>
        <p:spPr/>
        <p:txBody>
          <a:bodyPr/>
          <a:lstStyle/>
          <a:p>
            <a:fld id="{3A1DF0C5-52FA-4116-9AC3-FC74DE731A84}" type="datetimeFigureOut">
              <a:rPr lang="uk-UA" smtClean="0"/>
              <a:t>17.05.2014</a:t>
            </a:fld>
            <a:endParaRPr lang="uk-UA"/>
          </a:p>
        </p:txBody>
      </p:sp>
      <p:sp>
        <p:nvSpPr>
          <p:cNvPr id="18" name="Slide Number Placeholder 17"/>
          <p:cNvSpPr>
            <a:spLocks noGrp="1"/>
          </p:cNvSpPr>
          <p:nvPr>
            <p:ph type="sldNum" sz="quarter" idx="16"/>
          </p:nvPr>
        </p:nvSpPr>
        <p:spPr/>
        <p:txBody>
          <a:bodyPr/>
          <a:lstStyle/>
          <a:p>
            <a:fld id="{9037FC64-F5F7-472D-882F-EF2981F40031}" type="slidenum">
              <a:rPr lang="uk-UA" smtClean="0"/>
              <a:t>‹#›</a:t>
            </a:fld>
            <a:endParaRPr lang="uk-UA"/>
          </a:p>
        </p:txBody>
      </p:sp>
      <p:sp>
        <p:nvSpPr>
          <p:cNvPr id="20" name="Footer Placeholder 19"/>
          <p:cNvSpPr>
            <a:spLocks noGrp="1"/>
          </p:cNvSpPr>
          <p:nvPr>
            <p:ph type="ftr" sz="quarter" idx="17"/>
          </p:nvPr>
        </p:nvSpPr>
        <p:spPr/>
        <p:txBody>
          <a:bodyPr/>
          <a:lstStyle/>
          <a:p>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ru-RU" smtClean="0"/>
              <a:t>Образец текста</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13" name="Date Placeholder 12"/>
          <p:cNvSpPr>
            <a:spLocks noGrp="1"/>
          </p:cNvSpPr>
          <p:nvPr>
            <p:ph type="dt" sz="half" idx="14"/>
          </p:nvPr>
        </p:nvSpPr>
        <p:spPr/>
        <p:txBody>
          <a:bodyPr/>
          <a:lstStyle/>
          <a:p>
            <a:fld id="{3A1DF0C5-52FA-4116-9AC3-FC74DE731A84}" type="datetimeFigureOut">
              <a:rPr lang="uk-UA" smtClean="0"/>
              <a:t>17.05.2014</a:t>
            </a:fld>
            <a:endParaRPr lang="uk-UA"/>
          </a:p>
        </p:txBody>
      </p:sp>
      <p:sp>
        <p:nvSpPr>
          <p:cNvPr id="20" name="Slide Number Placeholder 19"/>
          <p:cNvSpPr>
            <a:spLocks noGrp="1"/>
          </p:cNvSpPr>
          <p:nvPr>
            <p:ph type="sldNum" sz="quarter" idx="15"/>
          </p:nvPr>
        </p:nvSpPr>
        <p:spPr/>
        <p:txBody>
          <a:bodyPr/>
          <a:lstStyle/>
          <a:p>
            <a:fld id="{9037FC64-F5F7-472D-882F-EF2981F40031}" type="slidenum">
              <a:rPr lang="uk-UA" smtClean="0"/>
              <a:t>‹#›</a:t>
            </a:fld>
            <a:endParaRPr lang="uk-UA"/>
          </a:p>
        </p:txBody>
      </p:sp>
      <p:sp>
        <p:nvSpPr>
          <p:cNvPr id="21" name="Footer Placeholder 20"/>
          <p:cNvSpPr>
            <a:spLocks noGrp="1"/>
          </p:cNvSpPr>
          <p:nvPr>
            <p:ph type="ftr" sz="quarter" idx="16"/>
          </p:nvPr>
        </p:nvSpPr>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3A1DF0C5-52FA-4116-9AC3-FC74DE731A84}" type="datetimeFigureOut">
              <a:rPr lang="uk-UA" smtClean="0"/>
              <a:t>17.05.2014</a:t>
            </a:fld>
            <a:endParaRPr lang="uk-UA"/>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uk-UA"/>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9037FC64-F5F7-472D-882F-EF2981F40031}"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g"/></Relationships>
</file>

<file path=ppt/slides/_rels/slide5.xml.rels><?xml version="1.0" encoding="UTF-8" standalone="yes"?>
<Relationships xmlns="http://schemas.openxmlformats.org/package/2006/relationships"><Relationship Id="rId8" Type="http://schemas.openxmlformats.org/officeDocument/2006/relationships/image" Target="../media/image17.jpg"/><Relationship Id="rId13" Type="http://schemas.openxmlformats.org/officeDocument/2006/relationships/image" Target="../media/image22.jpg"/><Relationship Id="rId18" Type="http://schemas.openxmlformats.org/officeDocument/2006/relationships/image" Target="../media/image8.jpg"/><Relationship Id="rId3" Type="http://schemas.openxmlformats.org/officeDocument/2006/relationships/image" Target="../media/image4.jpg"/><Relationship Id="rId21" Type="http://schemas.openxmlformats.org/officeDocument/2006/relationships/image" Target="../media/image24.jpg"/><Relationship Id="rId7" Type="http://schemas.openxmlformats.org/officeDocument/2006/relationships/image" Target="../media/image5.jpg"/><Relationship Id="rId12" Type="http://schemas.openxmlformats.org/officeDocument/2006/relationships/image" Target="../media/image21.jpg"/><Relationship Id="rId17" Type="http://schemas.openxmlformats.org/officeDocument/2006/relationships/image" Target="../media/image6.jpg"/><Relationship Id="rId2" Type="http://schemas.openxmlformats.org/officeDocument/2006/relationships/image" Target="../media/image14.jpg"/><Relationship Id="rId16" Type="http://schemas.openxmlformats.org/officeDocument/2006/relationships/image" Target="../media/image12.jpg"/><Relationship Id="rId20" Type="http://schemas.openxmlformats.org/officeDocument/2006/relationships/image" Target="../media/image10.jpg"/><Relationship Id="rId1" Type="http://schemas.openxmlformats.org/officeDocument/2006/relationships/slideLayout" Target="../slideLayouts/slideLayout2.xml"/><Relationship Id="rId6" Type="http://schemas.openxmlformats.org/officeDocument/2006/relationships/image" Target="../media/image7.jpg"/><Relationship Id="rId11" Type="http://schemas.openxmlformats.org/officeDocument/2006/relationships/image" Target="../media/image20.jpg"/><Relationship Id="rId5" Type="http://schemas.openxmlformats.org/officeDocument/2006/relationships/image" Target="../media/image16.jpg"/><Relationship Id="rId15" Type="http://schemas.openxmlformats.org/officeDocument/2006/relationships/image" Target="../media/image13.jpg"/><Relationship Id="rId10" Type="http://schemas.openxmlformats.org/officeDocument/2006/relationships/image" Target="../media/image19.jpg"/><Relationship Id="rId19" Type="http://schemas.openxmlformats.org/officeDocument/2006/relationships/image" Target="../media/image23.jpg"/><Relationship Id="rId4" Type="http://schemas.openxmlformats.org/officeDocument/2006/relationships/image" Target="../media/image15.jpg"/><Relationship Id="rId9" Type="http://schemas.openxmlformats.org/officeDocument/2006/relationships/image" Target="../media/image18.jpg"/><Relationship Id="rId14" Type="http://schemas.openxmlformats.org/officeDocument/2006/relationships/image" Target="../media/image2.jpg"/></Relationships>
</file>

<file path=ppt/slides/_rels/slide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p:txBody>
          <a:bodyPr/>
          <a:lstStyle/>
          <a:p>
            <a:r>
              <a:rPr lang="en-US" b="1" dirty="0">
                <a:solidFill>
                  <a:srgbClr val="444444"/>
                </a:solidFill>
                <a:latin typeface="Arial"/>
              </a:rPr>
              <a:t>A sound mind in a sound body.</a:t>
            </a:r>
            <a:endParaRPr lang="uk-UA" dirty="0"/>
          </a:p>
        </p:txBody>
      </p:sp>
      <p:sp>
        <p:nvSpPr>
          <p:cNvPr id="4" name="Заголовок 3"/>
          <p:cNvSpPr>
            <a:spLocks noGrp="1"/>
          </p:cNvSpPr>
          <p:nvPr>
            <p:ph type="title"/>
          </p:nvPr>
        </p:nvSpPr>
        <p:spPr>
          <a:xfrm>
            <a:off x="5004048" y="1700808"/>
            <a:ext cx="4139952" cy="1800200"/>
          </a:xfrm>
        </p:spPr>
        <p:txBody>
          <a:bodyPr>
            <a:normAutofit fontScale="90000"/>
          </a:bodyPr>
          <a:lstStyle/>
          <a:p>
            <a:r>
              <a:rPr lang="en-US" dirty="0" smtClean="0"/>
              <a:t>Sport in Our Life</a:t>
            </a:r>
            <a:endParaRPr lang="uk-UA"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7214" y="3752236"/>
            <a:ext cx="3052978" cy="3073468"/>
          </a:xfrm>
          <a:prstGeom prst="rect">
            <a:avLst/>
          </a:prstGeom>
        </p:spPr>
      </p:pic>
    </p:spTree>
    <p:extLst>
      <p:ext uri="{BB962C8B-B14F-4D97-AF65-F5344CB8AC3E}">
        <p14:creationId xmlns:p14="http://schemas.microsoft.com/office/powerpoint/2010/main" val="256256393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827584" y="2708920"/>
            <a:ext cx="8064896" cy="1135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1043490" y="-315416"/>
            <a:ext cx="7024744" cy="216024"/>
          </a:xfrm>
        </p:spPr>
        <p:txBody>
          <a:bodyPr>
            <a:normAutofit fontScale="90000"/>
          </a:bodyPr>
          <a:lstStyle/>
          <a:p>
            <a:endParaRPr lang="uk-UA" dirty="0"/>
          </a:p>
        </p:txBody>
      </p:sp>
      <p:sp>
        <p:nvSpPr>
          <p:cNvPr id="5" name="Прямоугольник 4"/>
          <p:cNvSpPr/>
          <p:nvPr/>
        </p:nvSpPr>
        <p:spPr>
          <a:xfrm rot="10800000" flipV="1">
            <a:off x="1475656" y="3497231"/>
            <a:ext cx="7272807" cy="369332"/>
          </a:xfrm>
          <a:prstGeom prst="rect">
            <a:avLst/>
          </a:prstGeom>
        </p:spPr>
        <p:txBody>
          <a:bodyPr wrap="square">
            <a:spAutoFit/>
          </a:bodyPr>
          <a:lstStyle/>
          <a:p>
            <a:r>
              <a:rPr lang="en-US" dirty="0" smtClean="0"/>
              <a:t> I think that sport is the key to health.</a:t>
            </a:r>
            <a:endParaRPr lang="uk-UA" dirty="0"/>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4487" y="4005064"/>
            <a:ext cx="2869356" cy="2364854"/>
          </a:xfrm>
          <a:prstGeom prst="rect">
            <a:avLst/>
          </a:prstGeom>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5654" y="3882113"/>
            <a:ext cx="3312369" cy="2534976"/>
          </a:xfrm>
          <a:prstGeom prst="rect">
            <a:avLst/>
          </a:prstGeom>
        </p:spPr>
      </p:pic>
      <p:pic>
        <p:nvPicPr>
          <p:cNvPr id="8" name="Рисунок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7704" y="332656"/>
            <a:ext cx="4664919" cy="2463866"/>
          </a:xfrm>
          <a:prstGeom prst="rect">
            <a:avLst/>
          </a:prstGeom>
        </p:spPr>
      </p:pic>
    </p:spTree>
    <p:extLst>
      <p:ext uri="{BB962C8B-B14F-4D97-AF65-F5344CB8AC3E}">
        <p14:creationId xmlns:p14="http://schemas.microsoft.com/office/powerpoint/2010/main" val="13426648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0" y="0"/>
            <a:ext cx="9144000" cy="7173416"/>
          </a:xfrm>
        </p:spPr>
        <p:txBody>
          <a:bodyPr>
            <a:normAutofit/>
          </a:bodyPr>
          <a:lstStyle/>
          <a:p>
            <a:endParaRPr lang="en-US" sz="2800" dirty="0"/>
          </a:p>
          <a:p>
            <a:endParaRPr lang="en-US" sz="2800" dirty="0"/>
          </a:p>
          <a:p>
            <a:r>
              <a:rPr lang="en-US" sz="2800" dirty="0"/>
              <a:t>People all over the world are fond of sports and games. Sport makes people healthy, keeps them fit, more organized and better disciplined. It unites people of different classes and nationalities. Many people do sports on their personal initiative. They go in for skiing, skating, table tennis, swimming, volley-ball, football, body-building, etc. </a:t>
            </a:r>
            <a:endParaRPr lang="uk-UA" sz="2800" dirty="0"/>
          </a:p>
        </p:txBody>
      </p:sp>
      <p:sp>
        <p:nvSpPr>
          <p:cNvPr id="3" name="Заголовок 2"/>
          <p:cNvSpPr>
            <a:spLocks noGrp="1"/>
          </p:cNvSpPr>
          <p:nvPr>
            <p:ph type="title"/>
          </p:nvPr>
        </p:nvSpPr>
        <p:spPr>
          <a:xfrm flipV="1">
            <a:off x="352426" y="-675456"/>
            <a:ext cx="7680960" cy="360040"/>
          </a:xfrm>
        </p:spPr>
        <p:txBody>
          <a:bodyPr>
            <a:normAutofit fontScale="90000"/>
          </a:bodyPr>
          <a:lstStyle/>
          <a:p>
            <a:endParaRPr lang="uk-UA"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68" y="4383106"/>
            <a:ext cx="2841104" cy="2267802"/>
          </a:xfrm>
          <a:prstGeom prst="rect">
            <a:avLst/>
          </a:prstGeom>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4383106"/>
            <a:ext cx="3024336" cy="2268252"/>
          </a:xfrm>
          <a:prstGeom prst="rect">
            <a:avLst/>
          </a:prstGeom>
        </p:spPr>
      </p:pic>
      <p:pic>
        <p:nvPicPr>
          <p:cNvPr id="9" name="Рисунок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4383106"/>
            <a:ext cx="2952327" cy="2267802"/>
          </a:xfrm>
          <a:prstGeom prst="rect">
            <a:avLst/>
          </a:prstGeom>
        </p:spPr>
      </p:pic>
    </p:spTree>
    <p:extLst>
      <p:ext uri="{BB962C8B-B14F-4D97-AF65-F5344CB8AC3E}">
        <p14:creationId xmlns:p14="http://schemas.microsoft.com/office/powerpoint/2010/main" val="11941709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0" y="0"/>
            <a:ext cx="9144000" cy="6858000"/>
          </a:xfrm>
        </p:spPr>
        <p:txBody>
          <a:bodyPr>
            <a:normAutofit/>
          </a:bodyPr>
          <a:lstStyle/>
          <a:p>
            <a:r>
              <a:rPr lang="en-US" sz="4000" dirty="0"/>
              <a:t>Practically all kinds of sports are popular in our country, but football, gymnastics and tennis enjoy the greatest popularity.</a:t>
            </a:r>
            <a:endParaRPr lang="uk-UA" sz="4000" dirty="0"/>
          </a:p>
        </p:txBody>
      </p:sp>
      <p:sp>
        <p:nvSpPr>
          <p:cNvPr id="3" name="Заголовок 2"/>
          <p:cNvSpPr>
            <a:spLocks noGrp="1"/>
          </p:cNvSpPr>
          <p:nvPr>
            <p:ph type="title"/>
          </p:nvPr>
        </p:nvSpPr>
        <p:spPr>
          <a:xfrm>
            <a:off x="352426" y="0"/>
            <a:ext cx="7680960" cy="45719"/>
          </a:xfrm>
        </p:spPr>
        <p:txBody>
          <a:bodyPr>
            <a:normAutofit fontScale="90000"/>
          </a:bodyPr>
          <a:lstStyle/>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66619"/>
            <a:ext cx="1560804" cy="236485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8173" y="4466618"/>
            <a:ext cx="2447925" cy="2336073"/>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0804" y="4466619"/>
            <a:ext cx="2390775" cy="2392756"/>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76664" y="4466618"/>
            <a:ext cx="2827584" cy="2336073"/>
          </a:xfrm>
          <a:prstGeom prst="rect">
            <a:avLst/>
          </a:prstGeom>
        </p:spPr>
      </p:pic>
    </p:spTree>
    <p:extLst>
      <p:ext uri="{BB962C8B-B14F-4D97-AF65-F5344CB8AC3E}">
        <p14:creationId xmlns:p14="http://schemas.microsoft.com/office/powerpoint/2010/main" val="38343035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7009"/>
            <a:ext cx="2143125" cy="1428750"/>
          </a:xfrm>
        </p:spPr>
      </p:pic>
      <p:sp>
        <p:nvSpPr>
          <p:cNvPr id="3" name="Заголовок 2"/>
          <p:cNvSpPr>
            <a:spLocks noGrp="1"/>
          </p:cNvSpPr>
          <p:nvPr>
            <p:ph type="title"/>
          </p:nvPr>
        </p:nvSpPr>
        <p:spPr>
          <a:xfrm>
            <a:off x="352426" y="-459432"/>
            <a:ext cx="7680960" cy="459432"/>
          </a:xfrm>
        </p:spPr>
        <p:txBody>
          <a:bodyPr>
            <a:normAutofit fontScale="90000"/>
          </a:bodyPr>
          <a:lstStyle/>
          <a:p>
            <a:endParaRPr lang="uk-UA"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161" y="3019"/>
            <a:ext cx="1733550" cy="142875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31769"/>
            <a:ext cx="2106262" cy="2106262"/>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06262" y="1431768"/>
            <a:ext cx="1750450" cy="2106263"/>
          </a:xfrm>
          <a:prstGeom prst="rect">
            <a:avLst/>
          </a:prstGeom>
        </p:spPr>
      </p:pic>
      <p:pic>
        <p:nvPicPr>
          <p:cNvPr id="8" name="Рисунок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56711" y="0"/>
            <a:ext cx="1905000" cy="1428750"/>
          </a:xfrm>
          <a:prstGeom prst="rect">
            <a:avLst/>
          </a:prstGeom>
        </p:spPr>
      </p:pic>
      <p:pic>
        <p:nvPicPr>
          <p:cNvPr id="9" name="Рисунок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51640" y="1431769"/>
            <a:ext cx="1910071" cy="2106262"/>
          </a:xfrm>
          <a:prstGeom prst="rect">
            <a:avLst/>
          </a:prstGeom>
        </p:spPr>
      </p:pic>
      <p:pic>
        <p:nvPicPr>
          <p:cNvPr id="10" name="Рисунок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61711" y="3019"/>
            <a:ext cx="1546593" cy="1428750"/>
          </a:xfrm>
          <a:prstGeom prst="rect">
            <a:avLst/>
          </a:prstGeom>
        </p:spPr>
      </p:pic>
      <p:pic>
        <p:nvPicPr>
          <p:cNvPr id="11" name="Рисунок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61711" y="1420883"/>
            <a:ext cx="1546593" cy="2117148"/>
          </a:xfrm>
          <a:prstGeom prst="rect">
            <a:avLst/>
          </a:prstGeom>
        </p:spPr>
      </p:pic>
      <p:pic>
        <p:nvPicPr>
          <p:cNvPr id="12" name="Рисунок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308304" y="-7867"/>
            <a:ext cx="1835696" cy="1428750"/>
          </a:xfrm>
          <a:prstGeom prst="rect">
            <a:avLst/>
          </a:prstGeom>
        </p:spPr>
      </p:pic>
      <p:pic>
        <p:nvPicPr>
          <p:cNvPr id="13" name="Рисунок 1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308304" y="1431769"/>
            <a:ext cx="1835696" cy="2106262"/>
          </a:xfrm>
          <a:prstGeom prst="rect">
            <a:avLst/>
          </a:prstGeom>
        </p:spPr>
      </p:pic>
      <p:pic>
        <p:nvPicPr>
          <p:cNvPr id="14" name="Рисунок 1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3538030"/>
            <a:ext cx="2106262" cy="1579697"/>
          </a:xfrm>
          <a:prstGeom prst="rect">
            <a:avLst/>
          </a:prstGeom>
        </p:spPr>
      </p:pic>
      <p:pic>
        <p:nvPicPr>
          <p:cNvPr id="15" name="Рисунок 1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106261" y="3538031"/>
            <a:ext cx="1750451" cy="1579696"/>
          </a:xfrm>
          <a:prstGeom prst="rect">
            <a:avLst/>
          </a:prstGeom>
        </p:spPr>
      </p:pic>
      <p:pic>
        <p:nvPicPr>
          <p:cNvPr id="16" name="Рисунок 1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856712" y="3490476"/>
            <a:ext cx="1904999" cy="1627252"/>
          </a:xfrm>
          <a:prstGeom prst="rect">
            <a:avLst/>
          </a:prstGeom>
        </p:spPr>
      </p:pic>
      <p:pic>
        <p:nvPicPr>
          <p:cNvPr id="17" name="Рисунок 1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761711" y="3538030"/>
            <a:ext cx="1546593" cy="1579697"/>
          </a:xfrm>
          <a:prstGeom prst="rect">
            <a:avLst/>
          </a:prstGeom>
        </p:spPr>
      </p:pic>
      <p:pic>
        <p:nvPicPr>
          <p:cNvPr id="18" name="Рисунок 1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308303" y="3514253"/>
            <a:ext cx="1835697" cy="1579697"/>
          </a:xfrm>
          <a:prstGeom prst="rect">
            <a:avLst/>
          </a:prstGeom>
        </p:spPr>
      </p:pic>
      <p:pic>
        <p:nvPicPr>
          <p:cNvPr id="19" name="Рисунок 18"/>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0" y="5093950"/>
            <a:ext cx="2123161" cy="1764050"/>
          </a:xfrm>
          <a:prstGeom prst="rect">
            <a:avLst/>
          </a:prstGeom>
        </p:spPr>
      </p:pic>
      <p:pic>
        <p:nvPicPr>
          <p:cNvPr id="22" name="Рисунок 21"/>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123859" y="5129538"/>
            <a:ext cx="1732853" cy="1728462"/>
          </a:xfrm>
          <a:prstGeom prst="rect">
            <a:avLst/>
          </a:prstGeom>
        </p:spPr>
      </p:pic>
      <p:pic>
        <p:nvPicPr>
          <p:cNvPr id="23" name="Рисунок 22"/>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851640" y="5126271"/>
            <a:ext cx="1910071" cy="1721415"/>
          </a:xfrm>
          <a:prstGeom prst="rect">
            <a:avLst/>
          </a:prstGeom>
        </p:spPr>
      </p:pic>
      <p:pic>
        <p:nvPicPr>
          <p:cNvPr id="24" name="Рисунок 23"/>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5761711" y="5126271"/>
            <a:ext cx="1546593" cy="1721415"/>
          </a:xfrm>
          <a:prstGeom prst="rect">
            <a:avLst/>
          </a:prstGeom>
        </p:spPr>
      </p:pic>
      <p:pic>
        <p:nvPicPr>
          <p:cNvPr id="27" name="Рисунок 26"/>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7290408" y="5093950"/>
            <a:ext cx="1853592" cy="1764050"/>
          </a:xfrm>
          <a:prstGeom prst="rect">
            <a:avLst/>
          </a:prstGeom>
        </p:spPr>
      </p:pic>
    </p:spTree>
    <p:extLst>
      <p:ext uri="{BB962C8B-B14F-4D97-AF65-F5344CB8AC3E}">
        <p14:creationId xmlns:p14="http://schemas.microsoft.com/office/powerpoint/2010/main" val="420842607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0" y="0"/>
            <a:ext cx="9144000" cy="7029400"/>
          </a:xfrm>
        </p:spPr>
        <p:txBody>
          <a:bodyPr>
            <a:normAutofit/>
          </a:bodyPr>
          <a:lstStyle/>
          <a:p>
            <a:r>
              <a:rPr lang="en-US" sz="8000" dirty="0"/>
              <a:t>Exercise and be </a:t>
            </a:r>
            <a:r>
              <a:rPr lang="en-US" sz="8000" dirty="0" smtClean="0"/>
              <a:t>happy</a:t>
            </a:r>
            <a:r>
              <a:rPr lang="uk-UA" sz="8000" dirty="0" smtClean="0"/>
              <a:t>!</a:t>
            </a:r>
            <a:endParaRPr lang="uk-UA" sz="8000" dirty="0"/>
          </a:p>
          <a:p>
            <a:endParaRPr lang="uk-UA" sz="8000" dirty="0"/>
          </a:p>
        </p:txBody>
      </p:sp>
      <p:sp>
        <p:nvSpPr>
          <p:cNvPr id="3" name="Заголовок 2"/>
          <p:cNvSpPr>
            <a:spLocks noGrp="1"/>
          </p:cNvSpPr>
          <p:nvPr>
            <p:ph type="title"/>
          </p:nvPr>
        </p:nvSpPr>
        <p:spPr>
          <a:xfrm flipV="1">
            <a:off x="352426" y="-1179512"/>
            <a:ext cx="7680960" cy="360040"/>
          </a:xfrm>
        </p:spPr>
        <p:txBody>
          <a:bodyPr>
            <a:normAutofit fontScale="90000"/>
          </a:bodyPr>
          <a:lstStyle/>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2996952"/>
            <a:ext cx="3522687" cy="3522687"/>
          </a:xfrm>
          <a:prstGeom prst="rect">
            <a:avLst/>
          </a:prstGeom>
          <a:ln>
            <a:noFill/>
          </a:ln>
          <a:effectLst>
            <a:softEdge rad="112500"/>
          </a:effectLst>
        </p:spPr>
      </p:pic>
    </p:spTree>
    <p:extLst>
      <p:ext uri="{BB962C8B-B14F-4D97-AF65-F5344CB8AC3E}">
        <p14:creationId xmlns:p14="http://schemas.microsoft.com/office/powerpoint/2010/main" val="271100710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114</TotalTime>
  <Words>116</Words>
  <Application>Microsoft Office PowerPoint</Application>
  <PresentationFormat>Экран (4:3)</PresentationFormat>
  <Paragraphs>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Mylar</vt:lpstr>
      <vt:lpstr>Sport in Our Life</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Аня</dc:creator>
  <cp:lastModifiedBy>Аня</cp:lastModifiedBy>
  <cp:revision>9</cp:revision>
  <dcterms:created xsi:type="dcterms:W3CDTF">2014-05-16T17:35:30Z</dcterms:created>
  <dcterms:modified xsi:type="dcterms:W3CDTF">2014-05-17T08:58:17Z</dcterms:modified>
</cp:coreProperties>
</file>