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8C98-A9D0-451A-8137-E091CEC1286E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DAAA-5C3A-45EB-88E9-6070E69EB7E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97%D0%B2%D0%B5%D0%BD%D0%B8%D0%B3%D0%BE%D1%80%D0%B0_(%D1%84%D1%96%D0%BB%D1%8C%D0%BC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proza.com.ua/book/315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lib.proza.com.ua/book/31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lib.proza.com.ua/book/3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ib.proza.com.ua/book/3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ib.proza.com.ua/book/3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E%D0%B2%D0%BE%D0%B4%D1%96%D0%B2%D0%BE%D1%87%D0%B8%D0%B9_%D1%86%D0%B2%D0%B8%D0%BD%D1%82%D0%B0%D1%80_(%D0%9C%D0%BE%D1%81%D0%BA%D0%B2%D0%B0)" TargetMode="External"/><Relationship Id="rId2" Type="http://schemas.openxmlformats.org/officeDocument/2006/relationships/hyperlink" Target="http://uk.wikipedia.org/wiki/25_%D0%BB%D0%B8%D1%81%D1%82%D0%BE%D0%BF%D0%B0%D0%B4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%D0%9C%D0%BE%D1%81%D0%BA%D0%B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rtvoru.info/wp-content/uploads/2011/09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44416" cy="5478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404664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Народився</a:t>
            </a:r>
            <a:r>
              <a:rPr lang="ru-RU" i="1" dirty="0"/>
              <a:t> </a:t>
            </a:r>
            <a:r>
              <a:rPr lang="ru-RU" i="1" dirty="0" err="1"/>
              <a:t>Олександр</a:t>
            </a:r>
            <a:r>
              <a:rPr lang="ru-RU" i="1" dirty="0"/>
              <a:t> Петрович Довженко 10 </a:t>
            </a:r>
            <a:r>
              <a:rPr lang="ru-RU" i="1" dirty="0" err="1"/>
              <a:t>вересня</a:t>
            </a:r>
            <a:r>
              <a:rPr lang="ru-RU" i="1" dirty="0"/>
              <a:t> 1894 року в м. </a:t>
            </a:r>
            <a:r>
              <a:rPr lang="ru-RU" i="1" dirty="0" err="1"/>
              <a:t>Сосниці</a:t>
            </a:r>
            <a:r>
              <a:rPr lang="ru-RU" i="1" dirty="0"/>
              <a:t> на </a:t>
            </a:r>
            <a:r>
              <a:rPr lang="ru-RU" i="1" dirty="0" err="1"/>
              <a:t>Чернігівщині</a:t>
            </a:r>
            <a:r>
              <a:rPr lang="ru-RU" i="1" dirty="0"/>
              <a:t>. У </a:t>
            </a:r>
            <a:r>
              <a:rPr lang="ru-RU" i="1" dirty="0" err="1"/>
              <a:t>родині</a:t>
            </a:r>
            <a:r>
              <a:rPr lang="ru-RU" i="1" dirty="0"/>
              <a:t> Петра </a:t>
            </a:r>
            <a:r>
              <a:rPr lang="ru-RU" i="1" dirty="0" err="1"/>
              <a:t>Довженка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чотирнадцять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, а </a:t>
            </a:r>
            <a:r>
              <a:rPr lang="ru-RU" i="1" dirty="0" err="1"/>
              <a:t>вижило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двоє</a:t>
            </a:r>
            <a:r>
              <a:rPr lang="ru-RU" i="1" dirty="0"/>
              <a:t>: </a:t>
            </a:r>
            <a:r>
              <a:rPr lang="ru-RU" i="1" dirty="0" err="1"/>
              <a:t>Сашко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сестра </a:t>
            </a:r>
            <a:r>
              <a:rPr lang="ru-RU" i="1" dirty="0" err="1"/>
              <a:t>Поліна</a:t>
            </a:r>
            <a:r>
              <a:rPr lang="ru-RU" i="1" dirty="0"/>
              <a:t>. </a:t>
            </a:r>
            <a:r>
              <a:rPr lang="ru-RU" i="1" dirty="0" err="1"/>
              <a:t>Могутнім</a:t>
            </a:r>
            <a:r>
              <a:rPr lang="ru-RU" i="1" dirty="0"/>
              <a:t> фактором у </a:t>
            </a:r>
            <a:r>
              <a:rPr lang="ru-RU" i="1" dirty="0" err="1"/>
              <a:t>формуванні</a:t>
            </a:r>
            <a:r>
              <a:rPr lang="ru-RU" i="1" dirty="0"/>
              <a:t> </a:t>
            </a:r>
            <a:r>
              <a:rPr lang="ru-RU" i="1" dirty="0" err="1"/>
              <a:t>творчої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</a:t>
            </a:r>
            <a:r>
              <a:rPr lang="ru-RU" i="1" dirty="0" err="1"/>
              <a:t>Довженка</a:t>
            </a:r>
            <a:r>
              <a:rPr lang="ru-RU" i="1" dirty="0"/>
              <a:t> стали краса </a:t>
            </a:r>
            <a:r>
              <a:rPr lang="ru-RU" i="1" dirty="0" err="1"/>
              <a:t>природи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пісні</a:t>
            </a:r>
            <a:r>
              <a:rPr lang="ru-RU" i="1" dirty="0"/>
              <a:t> </a:t>
            </a:r>
            <a:r>
              <a:rPr lang="ru-RU" i="1" dirty="0" err="1"/>
              <a:t>матері</a:t>
            </a:r>
            <a:r>
              <a:rPr lang="ru-RU" i="1" dirty="0"/>
              <a:t>. "Я </a:t>
            </a:r>
            <a:r>
              <a:rPr lang="ru-RU" i="1" dirty="0" err="1"/>
              <a:t>завжди</a:t>
            </a:r>
            <a:r>
              <a:rPr lang="ru-RU" i="1" dirty="0"/>
              <a:t> думав </a:t>
            </a:r>
            <a:r>
              <a:rPr lang="ru-RU" i="1" dirty="0" err="1"/>
              <a:t>і</a:t>
            </a:r>
            <a:r>
              <a:rPr lang="ru-RU" i="1" dirty="0"/>
              <a:t> думаю, </a:t>
            </a:r>
            <a:r>
              <a:rPr lang="ru-RU" i="1" dirty="0" err="1"/>
              <a:t>що</a:t>
            </a:r>
            <a:r>
              <a:rPr lang="ru-RU" i="1" dirty="0"/>
              <a:t> без </a:t>
            </a:r>
            <a:r>
              <a:rPr lang="ru-RU" i="1" dirty="0" err="1"/>
              <a:t>гарячої</a:t>
            </a:r>
            <a:r>
              <a:rPr lang="ru-RU" i="1" dirty="0"/>
              <a:t> </a:t>
            </a:r>
            <a:r>
              <a:rPr lang="ru-RU" i="1" dirty="0" err="1"/>
              <a:t>любові</a:t>
            </a:r>
            <a:r>
              <a:rPr lang="ru-RU" i="1" dirty="0"/>
              <a:t> до </a:t>
            </a:r>
            <a:r>
              <a:rPr lang="ru-RU" i="1" dirty="0" err="1"/>
              <a:t>природи</a:t>
            </a:r>
            <a:r>
              <a:rPr lang="ru-RU" i="1" dirty="0"/>
              <a:t> </a:t>
            </a:r>
            <a:r>
              <a:rPr lang="ru-RU" i="1" dirty="0" err="1"/>
              <a:t>людина</a:t>
            </a:r>
            <a:r>
              <a:rPr lang="ru-RU" i="1" dirty="0"/>
              <a:t> не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митцем</a:t>
            </a:r>
            <a:r>
              <a:rPr lang="ru-RU" i="1" dirty="0"/>
              <a:t>".</a:t>
            </a:r>
            <a:r>
              <a:rPr lang="ru-RU" dirty="0"/>
              <a:t> 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789040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Довженко </a:t>
            </a:r>
            <a:r>
              <a:rPr lang="ru-RU" i="1" dirty="0" err="1"/>
              <a:t>вчився</a:t>
            </a:r>
            <a:r>
              <a:rPr lang="ru-RU" i="1" dirty="0"/>
              <a:t> в </a:t>
            </a:r>
            <a:r>
              <a:rPr lang="ru-RU" i="1" dirty="0" err="1"/>
              <a:t>Сосницькій</a:t>
            </a:r>
            <a:r>
              <a:rPr lang="ru-RU" i="1" dirty="0"/>
              <a:t> </a:t>
            </a:r>
            <a:r>
              <a:rPr lang="ru-RU" i="1" dirty="0" err="1"/>
              <a:t>початковій</a:t>
            </a:r>
            <a:r>
              <a:rPr lang="ru-RU" i="1" dirty="0"/>
              <a:t> </a:t>
            </a:r>
            <a:r>
              <a:rPr lang="ru-RU" i="1" dirty="0" err="1"/>
              <a:t>школі</a:t>
            </a:r>
            <a:r>
              <a:rPr lang="ru-RU" i="1" dirty="0"/>
              <a:t>. У 1911 </a:t>
            </a:r>
            <a:r>
              <a:rPr lang="ru-RU" i="1" dirty="0" err="1"/>
              <a:t>році</a:t>
            </a:r>
            <a:r>
              <a:rPr lang="ru-RU" i="1" dirty="0"/>
              <a:t> вступив до </a:t>
            </a:r>
            <a:r>
              <a:rPr lang="ru-RU" i="1" dirty="0" err="1"/>
              <a:t>Глухівського</a:t>
            </a:r>
            <a:r>
              <a:rPr lang="ru-RU" i="1" dirty="0"/>
              <a:t> </a:t>
            </a:r>
            <a:r>
              <a:rPr lang="ru-RU" i="1" dirty="0" err="1"/>
              <a:t>учительського</a:t>
            </a:r>
            <a:r>
              <a:rPr lang="ru-RU" i="1" dirty="0"/>
              <a:t> </a:t>
            </a:r>
            <a:r>
              <a:rPr lang="ru-RU" i="1" dirty="0" err="1"/>
              <a:t>інституту</a:t>
            </a:r>
            <a:r>
              <a:rPr lang="ru-RU" i="1" dirty="0"/>
              <a:t> - </a:t>
            </a:r>
            <a:r>
              <a:rPr lang="ru-RU" i="1" dirty="0" err="1"/>
              <a:t>задля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батько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змушений</a:t>
            </a:r>
            <a:r>
              <a:rPr lang="ru-RU" i="1" dirty="0"/>
              <a:t> </a:t>
            </a:r>
            <a:r>
              <a:rPr lang="ru-RU" i="1" dirty="0" err="1"/>
              <a:t>продати</a:t>
            </a:r>
            <a:r>
              <a:rPr lang="ru-RU" i="1" dirty="0"/>
              <a:t> десятину </a:t>
            </a:r>
            <a:r>
              <a:rPr lang="ru-RU" i="1" dirty="0" err="1"/>
              <a:t>землі</a:t>
            </a:r>
            <a:r>
              <a:rPr lang="ru-RU" dirty="0"/>
              <a:t>. </a:t>
            </a:r>
            <a:endParaRPr lang="uk-U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chives.gov.ua/Sections/Dovzhenko/Images/0-19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304256" cy="24090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Після закінчення інституту отримав призначення у Житомирське вище початкове училище. О. Довженко викладає фізику, природознавство, географію, історію та гімнастику і мріє про університет, Академію мистецтв, бере приватні уроки малювання. У 1917 році він переходить на вчительську роботу у Київ і вступає на економічний факультет комерційного інституту</a:t>
            </a:r>
            <a:r>
              <a:rPr lang="uk-UA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284984"/>
            <a:ext cx="4427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Із червня 1926 року О. Довженко - режисер Одеської кінофабрики. Дебютував як кінорежисер і кінодраматург комедіями "</a:t>
            </a:r>
            <a:r>
              <a:rPr lang="uk-UA" i="1" dirty="0" err="1"/>
              <a:t>Вася-реформатор</a:t>
            </a:r>
            <a:r>
              <a:rPr lang="uk-UA" i="1" dirty="0"/>
              <a:t>", "Ягідка кохання", пригодницьким фільмом "Сумка дипкур'єра". Молодий режисер виробляє свій стиль праці: ставити фільм самому, за власним сценарієм і лише односерійний.</a:t>
            </a:r>
          </a:p>
        </p:txBody>
      </p:sp>
      <p:pic>
        <p:nvPicPr>
          <p:cNvPr id="2052" name="Picture 4" descr="http://www.ktm.ukma.kiev.ua/image/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24036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1927 року, втілюючи ці принципи, Довженко знімає </a:t>
            </a:r>
            <a:r>
              <a:rPr lang="uk-UA" dirty="0"/>
              <a:t>  </a:t>
            </a:r>
            <a:r>
              <a:rPr lang="uk-UA" u="sng" dirty="0">
                <a:hlinkClick r:id="rId2" tooltip="Звенигора (фільм)"/>
              </a:rPr>
              <a:t>«Звенигора» </a:t>
            </a:r>
            <a:r>
              <a:rPr lang="uk-UA" u="sng" dirty="0" smtClean="0"/>
              <a:t>.</a:t>
            </a:r>
            <a:r>
              <a:rPr lang="uk-UA" b="1" i="1" dirty="0"/>
              <a:t> </a:t>
            </a:r>
            <a:r>
              <a:rPr lang="uk-UA" i="1" dirty="0"/>
              <a:t>Фільм відзначається майстерним застосовуванням монтажу, поєднанням символіки і побуту. Картина обійшла екрани Голландії, Бельгії, Аргентини, Мексики, Канади та інших країн і була сприйнята як велике досягнення української кінематографії.</a:t>
            </a:r>
          </a:p>
        </p:txBody>
      </p:sp>
      <p:pic>
        <p:nvPicPr>
          <p:cNvPr id="16386" name="Picture 2" descr="http://prostir.museum/static/images/_publications/%D0%B7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476672"/>
            <a:ext cx="4032448" cy="5475313"/>
          </a:xfrm>
          <a:prstGeom prst="rect">
            <a:avLst/>
          </a:prstGeom>
          <a:noFill/>
        </p:spPr>
      </p:pic>
      <p:pic>
        <p:nvPicPr>
          <p:cNvPr id="16388" name="Picture 4" descr="http://baronwolf.com/cinema/Zvenigora192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81000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1930 року з'явилася </a:t>
            </a:r>
            <a:r>
              <a:rPr lang="uk-UA" b="1" i="1" dirty="0"/>
              <a:t>"Земля", </a:t>
            </a:r>
            <a:r>
              <a:rPr lang="uk-UA" i="1" dirty="0"/>
              <a:t>яка впевнено вивела українське мистецтво на широкі міжнародні обшири й принесла Довженкові світову славу. На Брюссельському кінофестивалі "Земля" увійшла до 12 найкращих фільмів усіх часів і народів.</a:t>
            </a:r>
          </a:p>
        </p:txBody>
      </p:sp>
      <p:pic>
        <p:nvPicPr>
          <p:cNvPr id="17410" name="Picture 2" descr="http://baronwolf.com/cinema/Earth193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939534" cy="2304256"/>
          </a:xfrm>
          <a:prstGeom prst="rect">
            <a:avLst/>
          </a:prstGeom>
          <a:noFill/>
        </p:spPr>
      </p:pic>
      <p:pic>
        <p:nvPicPr>
          <p:cNvPr id="17412" name="Picture 4" descr="http://megogo.net/s/data/poster/8/5:14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528392" cy="42355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У </a:t>
            </a:r>
            <a:r>
              <a:rPr lang="ru-RU" i="1" dirty="0" err="1"/>
              <a:t>картині</a:t>
            </a:r>
            <a:r>
              <a:rPr lang="ru-RU" i="1" dirty="0"/>
              <a:t> перед </a:t>
            </a:r>
            <a:r>
              <a:rPr lang="ru-RU" i="1" dirty="0" err="1"/>
              <a:t>глядачами</a:t>
            </a:r>
            <a:r>
              <a:rPr lang="ru-RU" i="1" dirty="0"/>
              <a:t> </a:t>
            </a:r>
            <a:r>
              <a:rPr lang="ru-RU" i="1" dirty="0" err="1"/>
              <a:t>постали</a:t>
            </a:r>
            <a:r>
              <a:rPr lang="ru-RU" i="1" dirty="0"/>
              <a:t> </a:t>
            </a:r>
            <a:r>
              <a:rPr lang="ru-RU" i="1" dirty="0" err="1"/>
              <a:t>глибокі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складні</a:t>
            </a:r>
            <a:r>
              <a:rPr lang="ru-RU" i="1" dirty="0"/>
              <a:t> </a:t>
            </a:r>
            <a:r>
              <a:rPr lang="ru-RU" i="1" dirty="0" err="1"/>
              <a:t>процеси</a:t>
            </a:r>
            <a:r>
              <a:rPr lang="ru-RU" i="1" dirty="0"/>
              <a:t> в </a:t>
            </a:r>
            <a:r>
              <a:rPr lang="ru-RU" i="1" dirty="0" err="1"/>
              <a:t>українському</a:t>
            </a:r>
            <a:r>
              <a:rPr lang="ru-RU" i="1" dirty="0"/>
              <a:t> </a:t>
            </a:r>
            <a:r>
              <a:rPr lang="ru-RU" i="1" dirty="0" err="1"/>
              <a:t>селі</a:t>
            </a:r>
            <a:r>
              <a:rPr lang="ru-RU" i="1" dirty="0"/>
              <a:t>: </a:t>
            </a:r>
            <a:r>
              <a:rPr lang="ru-RU" i="1" dirty="0" err="1"/>
              <a:t>колективізація</a:t>
            </a:r>
            <a:r>
              <a:rPr lang="ru-RU" i="1" dirty="0"/>
              <a:t>, </a:t>
            </a:r>
            <a:r>
              <a:rPr lang="ru-RU" i="1" dirty="0" err="1"/>
              <a:t>розорювання</a:t>
            </a:r>
            <a:r>
              <a:rPr lang="ru-RU" i="1" dirty="0"/>
              <a:t> меж.</a:t>
            </a:r>
            <a:endParaRPr lang="uk-UA" i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1932 року О. Довженко на Київській кіностудії створив першу звукову картину "Іван", присвячену будівництву Дніпрогесу. На адресу О. Довженка лунають звинувачення і несправедливі докори. Невдовзі він залишає Київ і починає працювати на "</a:t>
            </a:r>
            <a:r>
              <a:rPr lang="uk-UA" i="1" dirty="0" err="1"/>
              <a:t>Мосфільмі</a:t>
            </a:r>
            <a:r>
              <a:rPr lang="uk-UA" i="1" dirty="0"/>
              <a:t>"</a:t>
            </a:r>
          </a:p>
        </p:txBody>
      </p:sp>
      <p:pic>
        <p:nvPicPr>
          <p:cNvPr id="18434" name="Picture 2" descr="http://toloka.hurtom.com/photos/1001142338311665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780928"/>
            <a:ext cx="3672407" cy="34645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20688"/>
            <a:ext cx="435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 Упродовж 1942-1943 років він - пропагандист політуправління на Північно-Західному, Сталінградському, Воронезькому фронтах, активно і сумлінно несе службу політпрацівника, військового кореспондента. Одночасно він знімає документальні фільми, пише кіносценарії, оповідання і статті, постійно виступає на радіо.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89040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Уся воєнна проза митця - оповідання і кіноповісті, публіцистика і щоденникові записи - відзначається величезною напругою почуттів, глибиною роздумів про війну і людину на цій війні. 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У роки війни О. Довженко написав кіноповісті "Україна в огні", </a:t>
            </a:r>
            <a:r>
              <a:rPr lang="uk-UA" i="1" dirty="0">
                <a:hlinkClick r:id="rId2"/>
              </a:rPr>
              <a:t>"Повість полум'яних літ"</a:t>
            </a:r>
            <a:r>
              <a:rPr lang="uk-UA" i="1" dirty="0"/>
              <a:t>, оповідання "Ніч перед боєм", "Відступник", "Стій, смерть, зупинись!", "На колючому дроті", </a:t>
            </a:r>
            <a:r>
              <a:rPr lang="uk-UA" i="1" dirty="0">
                <a:hlinkClick r:id="rId3"/>
              </a:rPr>
              <a:t>"Мати"</a:t>
            </a:r>
            <a:r>
              <a:rPr lang="uk-UA" i="1" dirty="0"/>
              <a:t>, </a:t>
            </a:r>
            <a:r>
              <a:rPr lang="uk-UA" i="1" dirty="0">
                <a:hlinkClick r:id="rId4"/>
              </a:rPr>
              <a:t>"Воля до життя"</a:t>
            </a:r>
            <a:r>
              <a:rPr lang="uk-UA" i="1" dirty="0"/>
              <a:t>.</a:t>
            </a:r>
          </a:p>
        </p:txBody>
      </p:sp>
      <p:pic>
        <p:nvPicPr>
          <p:cNvPr id="19458" name="Picture 2" descr="http://bookbox.com.ua/uploads/posts/2013-10/1382525055_19-10-2013-145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240360" cy="2952328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hQSERQUExQVFRUWGRgXGBcYFxwcHBgXHBocHB0cFxgcHCYeHBsjGhwYHy8gIycqLCwsHR8xNTAqNScrLCkBCQoKDgwOGg8PGiwkHyQsLCkpLCwqLCwsLCwsLCwsLC8sLCksKSwsLCwsLCksLCwsKSwsLCwsLCwsLCkpLCksKf/AABEIAQYAwAMBIgACEQEDEQH/xAAcAAABBQEBAQAAAAAAAAAAAAAGAgMEBQcAAQj/xABHEAACAQIEAwUFAgsHAwQDAAABAhEAAwQSITEFBkETIlFhcQcygZGxcsEUIzNCUoKSobLR8CQ0U2JzovEVQ+EWk7PCY4Oj/8QAGQEAAwEBAQAAAAAAAAAAAAAAAQIDAAQF/8QALBEAAgICAgIBAwMEAwEAAAAAAAECEQMhEjETQQQiUWEygfAFcaHxscHRFP/aAAwDAQACEQMRAD8A2jFY5bcZp1k7eH/NQv8A1NZ01OsxpvG9NcxjRfRvuoZFqSnUwdfif/FK3Q0VZe4jn3DJc7Nu0zZQ3uaQTA1neQaicR9qODstlJuMYnuoNPmRr1of5k4S1yyeyth7oIhicpQQCY/SmB3fOelC/D/Z/fuXB27quk7liTGxOkHz12NMnHtsDjK6SNb4VzdaxFsXEW4FMxmABMfrVL/62n6LfIfzoWFo20QIuUKWAUDoG6eqg+uahfmbnt0uPasKBkAzM24adQNY2IE+tSTlJ/SVcYxWw54p7RMLh3CXM8kwYAOXQGW70gaj503jfaThrbBSt2TP5sAeBJJGh8furB73ESxJYyx3nWZ1P76cTiN65ooLwuX3SxA6RvAGwq/BnPyNoHtbwwz57d1MvjkMnwADE/d51WH254eYGGvx4zbj+Kaxt7bKSGBU+BEH4g60gvTqCE5M2ux7bLDQTYuKCYMssqPGBM00/tzw4zf2e71CnMsMR46yPlWMsNNf6/fTQb/ijwRuTNnHt0tT/dX03PaDx6d3XT01+dWTe2bBjTLcO4kCRp/m6gmIid6wYH+Ve5iKDgg8mbiPbPZYHJZbOATldolhMBSqtMwdfSoQ9t2gzYZQSoaO2Y7xH/ZiNfXyrG+0PjtEeOk0ScB4JhWtdtiMUlsSPxYMvGuhUd6ZgiPj5K0l2FNsP09uQK6YUm4SoVBcJBkgHvZJnXSAZPzovs82N2S3L1tbOgLBrmiHzaBWV8L4jgMHee4l4XB2egKNOcQe60RqQfCNKHebec7mOKyuS2IhJkTG50En126VNpyf06Q6ait7Zt2O9oVi0oZ7loAkAd+ZJ8I301pzEc45UZ4TIoLZi2kASZO1fM2UDWAPh51dXucbi4EYJQApDAtrOUtmygbARI9D888cvTMpx9o1Sz7d7JcK1lxqAWEFRpJM5sxA1G3Si25zaYYqFYrEgb66694RprrXywdtqJ+XOf7uFW4CguZyh1Me7vJgk6QB90VpQfo0ZL2bXxH2hNa7SWs/i4zKQ2YBiADGbUaijPh+J7S1bciM6K0eEgH76+YeO8yfhrlimsFQqwCVMwpbxBgAgHU19NcHH9ns/wCmm/2RWSa7NafRA5oPcXzMfOKoLKajyEf7jRDzGs9kPFvoJqpy6j0P1NJLspAdsJpTase0gbaz6AD72Hyp6yKZvXrdod4hQIG/jA+sa+dQ9nR6KfmvjbWMM7po8hVkDSdZM+XTpIrHsRdJzbnMdT49ZPnNaVzXzblyNZ7O7a1kFCV6HVojY7DWhO1cwDW7jsbq3iDkRvcz5d+4NFzzE11YlxXRyZXb7BjC2S9xEG7Mqg+ZIFapxTG2OGWLapbJLaAAxmgd5nbx21gnXw2ycXiGDDRgQwPgQZH7xWo4LmPAY+yFxRtow1KXGy5WA3R5EiCdjsYMU+X19gY339x7iti1xHhzX1TKyq7IT7yshIZZ6glSvnvQ1xL2dslntjcCjKpZWB7kj9JQZAMCYHU0aYXmrAqRhrNy12aqZIYC2BsFDE95iT0nqT0BZs834e9exFl2QW4Chyy5XUrDQdt/vqUZSWl0PJRfb2C/DvZmzIpv31tu/uW1AJmCYJJGYxuANPE1fYTle/huHYiwIdybhWIGcFRA10EnoT8au7vGMKys3b2bd1FZRcYoWRTElc2kGAfDQTtFC3B+ZVtYLEsL6XLy3MQ1vtHDG5BhGIkFswAiNI2oOUpL9wpQiDuL9n7o9u2L9tr1wZhbCkZVGjMzSYUbTGpgAUviPIBsGyHxC/jH7MsUgJ3GaT39dFjpvReOZMGOxxTtaFx1W2+VlLIrjNDAd4hXAB8JOwmoP4PgMNi/wr8IFw37hgl1ZbbMrHNI1j80MTC5gKdZJfxCOEfX/JQcQ9njrYe7Zu9rkUsyZMpIGvdOY66TB3pvmXlIpdw83EnEdlbhUICsERM2+x3gedG+O45bw9rEPiMVbuC4W7JUALBCsBAqklzMkt9Bsxx/mY2Tghae0RcuJbugw0IYkyCIMdaVZJhcIAc/s7xAxAsq1t+4HZzKqoJIAOjEsYJgD5b0zxr2d4rDrmULfXYm3OYT4oRtPUE1pF7j+HN84c3EVrlvMrBhqdQVB2zAQ0bmdNjSMNwr8GwHZG818qSe0bcg3M0bnbbeh5pew+KL6AHD+yzFta7Rmso+/ZszTG8MwUgHy19aCuJ4VrTlLilXUkMpiQfhp8q3nFcJL4mxf7draWlfNbkgPO2bvAQPMHptFY97ROK28TjrlyyQUAVMw2fKNWEbjoD1AB60cOV5AZIKIOmIP9eNNrpUoYb8S7nLIdY170HMCI8BAPz+EcKCDrBgnXyEgA+J2jxiugie4e4VYFfeER69N9N/pX2Jw0/ibX2E/hFfHtmBuYHiNSviY66dK+vuCPOGsHxtWz/tFJIaJG42svZ9W/hqoB0X0P1NXXFh3rf6/wB1UpPuj/L95qEuy8ej3E4rs7TPE5VLfKd6xnmXizm8xdkd2Ck5CcqH9EAnQjYjXc+NXHtF4qy4lrQYx2SDLJiWYkmAd40+NANy4SzSZJNVx462SyTvRcpxPEYhbeFVu67qqqfGdASBOUGD8PKKm8V9n2Lw9m5ec2WVBLBHYkLOp7yKIG58gan+yzg3aYlr7Du2QQv+owjT0TN+0K1AKlwXbchgJt3F8Cyg5T55GB+NCeThKkNDHyjbMI4Pwa9ibgt2Vlokk6Ko8WPQfAz0FHNn2Q9zvYnv+Vvug/FpP7qu/Z9wL8HtXVYd/tbikncqhypr4Fe/+tQhx72j4u3i7mQhbdp2XsSo74Qx3mIzyxHQiJGhjUucpOogUYxScvZW8V5Qv4S/at3IK3XREugd0lmAgjcETOU9NiYMEmF9lDxLYlQekWywB9Sw+lHfGMKt6yucRD2rg8mR1cfGRHxNVXOXFGw+HtXFc2wL1rOwGaLc94FeoyzpSeWUqSHeOMbbADj3J12zftW7txFt3u6t6DlzeDge6ZgeEa9DCeO+zW/hbFy8biXAmpVVIOWdSJ0gDU+Qo39qmHNzBIyhSiXFZiZ0Qqyg7HSWAPkaXyDjMRdwwGJtMAuiO8fjUI0lZzabSRBEHXWm8j4qQvjXJxAi57MLotG729vLk7T3WmMub5xUbgPs5v4mwt5Wt2w+qhwZZeh0Gx6eUVsVzDKV7OAUy5csaRERHhGlDPtH4nfsYSMPbaDIe6v/AGk9AZBP6UQok+FJHLJ6GeKKVgHgfZzcutdFq9h3Np+zcguBnABIByGYmPWRTj+yXGCSGwxABPvvsP8A9XrRJ7HV/st//Xj/APlbqbz5j8bg7N3EJetG0CoFo2ZIzQpm5m11k7U3knz4oChHjdA9wDlbE4INiLtrC3rPYsWUu0i3o5Im0QdB7p3MajrZnEYvH4WycHaw9jDZwchuFWItXPchbWVFzL0n7qMHwPbYNrIOUvYyTE5c1vLMSJ38aY5W4AcHhUsFw5UucwBE5nZtiTtPjUpZLVvsooVr0BHNPL2L4n2dxLdlFQOkG8SCQ8T+TGxU0H8K5GxeLRnsopVGZCS+WWETlJ3E6TW08sL/AGYfbvf/ADXKh8z8XXhuCmzZJCwiqoJCSdWcwYA1Mnc9dZowyNfRFf2A8af1Mxx+UMULzYUW818qrlEZTAk6s05V8dSDFTsT7LOIW0Ldkr+KpcBb5GJ+Fanyhhkw+AW/dMu6HE37jQWJZczEn/Kvd06CqPgntcTEYlbLWDbS4wVHzgmToodYAE6DQmCaPlm+l0L44L9T7MgvLAKFSGEhhlgz4EHWfWvrvl4/2TD/AOja/gFYh7Y+BKEXFoMrz2dyOoglW9QRE+Y8BW3ct/3PDf6Nr+BaqpKSTRNx4ujzi3vW/wBb7qo7jd4Dpl+81d8X95PR/uqlvDvD7I++pS7KxMj9oSTjrhnbs/WMg/qaHeC8P7fFW7TEgXGykiJE6yJ0q/57u/2+95ZB/sX+dCwPfJ+NdMf0nM/1G78scBt4OyLSEt3mYs0SxJ6wANAAPhSuEcDWxcxDrddzfudowYrAbbuwBpEDWdAKwW5eaNzvtJpKvpoTNR8Ld7LeZa0fQeKv28Mty7ccIhKliToDCoD5T3RJ00nxqPd4Hg7lwYhrdh30btYUyRs07EiBB6QKwQtNN9mvgPPSt4fybzfg1nmjnS3dv4bDYZxcnEWO1dToAt1CVUjeepEiAR4wW8T4VZxVsW7y50zBsskSVneNSN9K+emPSl4TFvbYPbZkYGQVMEdelM8PVMCzPdo33G46xecYXMrmAzoIIVFYRnGwloAU76+Bin9onNj4HDobWU3rpYKTqFCrLNHU6qAD1PWION47ij3n7S4QXbVmChc0ADvBQBOnh41GNyY1Oh+VBYa7M8zaPoPiGKdcFeuKYuLYZgYBIcISCAREzrERULkjmQ47C53C9orm3cAHdZoBkA9CrKY+FYTeaD3XPSdx6j6UhbzDYsPRiPoa3h1Vh8zuzduSuBfgpxlsCLf4QWt+GRrVsiPJfd/VpvmLkS1iWuvcu4mHEm2Lp7OQNIQggbTp1rFBjLnS5c/9xvlvSfw67P5W7/7j/I61vE7uweVVVG98WZkwFxlLKww5aRMgi0YiOs61A9neLe7w+09x2di10ZmJJMXXAknygfCsWHEbw0N29B3HavBHpm1rrfEbqCEu3VUSAFuOoHwBgdTQ8P00Hy7ujfOXJGHX7V7/AOVzVZyNzb+H27iuoFy2crqNmVpggHYGGBHlWMLxrEAd3EYgel659M1RbXFL1mWtXbltjGYo5XNv7xB11nfzoeDTCs3R9H2GsAnCAKMtsRbiAbRle74gQVIG2niJFuFeyjC4fEC8rXWyHNbRiCqmdDoJbL0k+G9YtiePYi46Pcv3me3ORi5zJO+VtxNWd7n3iDKUOLuwRrBUGPthQ376TwzXTG8sX2g09sfMKMi4RGBZT2l2PzYU5VP+YzmjpA8RW3cuf3PDf6Nr+Ba+Qbrd1tZJkkk6yfHxPnX2By+sYTDg9LNof7BVlHjFIk5cnYjivvJ6P/8AWqW+vek/oj76u+Ke8n63/wBapLgOfyyrUpdlY9GOc6rPEb3mUj9hBQ7dt5S3jA69Y1Hz0op57P8AbLrAAwyjczmCL4HwjwFDWNdi5Lb5V8NoEbf810x6OZ9kRh18aSpinD6Gl27K6kkwI6Df50wB/hOAW5iLdm4xth2yZtO65BCyD0L5VPhJqfw3lQvhsXeusbbYdbuVNzcuWh+MGv5qkquYdT5VXWsALri3buQXKhWYZQGJGpM6BdWmenmKK7nNpfGYu6jrltYO+lgsFhnD2jny7M1x8zxGojTSkk36HjXsrsNyrb7oxN25bu9jcxL20QE2rKJmUNmOl1hqE6DfpTvCeSkxfZPhLlzsS727xvBA9lgmcElTkZWBUCNidZ6WnBuIW764jG3FsriVs30uITFvEB7TFGa3M5pXIwU6yNtg1d5jsrwxbNy12K4p2fs8GyoyIhUBrjPmJZ2HX81QNIMo5S9DJR9lZyhyumI/CLF+3lu27iWy+ZwUa4Wt6KGCns3Rm1BzZoOgFDvCeGdt23ey9lYvYiYnN2YBy+Uzv0rVuXMTYu3DjbbZRiXwqujsucXbLXFZmA01Xs2kaGSaGOTuLvxB72HdMLZ7bCXl7RLKIylsi+8IJHenL1gVlN7YeK0C2I5bu28FZxZA7O67KBBlV2R2/wArsLgHou86ReEcOOIxFqwGCm66pmImJ6xOvpNHacc4ficRcwyHEKmItpg7ebsuwQWz+IdI7/v6gnq5+AryXaKcUwq3O6yXwrg9GUkMJ8iD8qZSbTsVxVqj3i3LtpLVy7h8Qb62bgtXVa2bbIzFgrAScyFlK6a/viBwzhLYi6LalVhWd2ZoS3bUd53MaKJ+lEmN4few+CxtvFqttbl1LmHXNb7R73aakZGJZBbJnNtpGtVXKrq34ThywQ4iwbaXG0Curqyhz0RiMpPmKKemBrY5Z5dw985MNi+1v65bb2WtC7G62nYnvRsGiY+TVzl5ba2u1xdu0962l0Wms3WIDkgBmUEAyCNam8L5SxFm9avYlThrFm4tx7jkQMjBgLcHvs2igJOppHO+OF3FYa6oyi5h8O4Hhne40fCaXk7pMNKraIF7l5zizhVK9r2jWxvlMAk7AmNPCaquLcLuWUtNcAy3kS6hEwVeTEkDvAbgTEjWtDs8Rs/9dKfglvOL7r2va3c2YI3eyZ8kkDwoS5wxJ7PCJmaPwLCECe7sZ7vjouvlWUm2k/sZxVWCrNr0/r76Ux1r2AZkx99es0kRtAHxpxTxvdPod/TpX2Hy9/dMP/o2v4BXx4LmmvgetfYfL390w/8Ao2v4BSyChPGPzf1vuqmut+MP2Vq54x+b+t91Ul78pPkK559l49Ga8xx+G3s1ousuSBoWy2lJM6/Sg3iLL275E7NdO4WLZdBIzHU69aN+cuKdniItAJcLOFfICGVhluKxOoIbwEZSPgB31y3HEho0kERpp00HU10R6OeXYlrg0kD/AMUhGXKZmZ0pN5dQfH+VJCZiBtJA8hrTgJmTPa0tkBM5LhZkHKYYwPdAJ/WNQsS5EaHQeEdf5R86IeDdnItNmLI7MVA7snKATO/l8a84jy/2t+4cwXNGXTSenrAknw+NcT+Vxm4y0kerH+neTFGeN236/YGDd6xrTlvFiRmBI1mANv3dT41e4zg1sKSsxZgsv6aiCx8yQZ+Q9LLhfCbBRYOc3CbhMgz5HplE7eNCfzYxjyobH/SpznxbS/n/AKBQsFiO4xkDZdSCYEeRMCk4qwyiLltgZ/OXqOkfH99H+EwqWwz2gqvLpL9ChIEekA/Pxof4lhBbyTc77ue0ZdZO5KDZYmOu/wAK2P5qm6oOX+meOPKwYa8PONd6VdBXR0ZdNmUjT0NEvAeXybwvDuWlIInWN9JncCJ8/wB1dzHji2IJGRo91lYt3fEnbMd9NB011qsfkcp8Y/bZzT+H48fOet6/P5K3s8skIVnbuET6aa1yXBBmR8PSrbgWNY3GYrndu6DsAT0+rE6mBpuamW+BpbvD8JugMxaF0kjYE9ANzHQVpfI4vi/9jR+EpxU4vV7vVfuDL3ZImdJiZ0nfeldrPXbavcUneIG+Y9PPwk1d8X4FbsWQrWr6YnutDsrqUI1HcAyt3lMkdCJmreRKjjeJ7opRiGBzhnDzOYMQ09Tm3nznxpxeG3rxRVVrpZQLYDBjlBCgATIAJAC6b7U7/wBFvC0LroRbYhVYwJP+UHVtOoEedWnArl22yWbJtLcvvai4ILghxlAfZNRtBPlRb1ZP3sreKcurYS3ba4j4i4ZZFcAWBtkuMTAuFjBnQZT41B4xP4RcnszBgG3GSAABlA0gAAaVrPJfKH4Hc7XGJN24CwOU3OzYEbuAfxjZmJPWPWpfE+QeG3rmc50JILBQ4B709R3ZHd0jQ+lR8qTot420ZFwHgdzF3Vs293nvQYVY1ZvIfUgda+t+DWCmHsod1t21PwUCsX4nxu3w9rv4PhRkynsrgUrDdmgIkiYlJO8n0rZ+C3C2GsMdzatk+pUUybe/QrSWhrjH5n633VS3ve+C/SrziqyU/W+6qW573wX6VKfZWHRkHNmLZcXirQaVZgYAE5iq6SdRIMGPI1XYDhmHAZ7zXVUkqgRVLHKoLZp0A1UaeJ2rWP8A0fhUe9fvhXLsbhZ/dQeQmNB1NZxzPzFaxAtJh7RsJbz/AKMkPHRTpMGQddapGfLSJShx2wcuWwpzAgLrlLETHTMBMGKKOAcjnFWwxuIq++SGBbLlMMsTpMSCBT3s/wCGoMT2rqXFuIyqWhmGhIGvRuhii7nPjVtbYyq4bJe1a26ADsmHvEDcwBHUitObvijRgq5MxbE3Yu3BbYlM2UN+mq6Tp0Jk+hq34VbuMHutOVF7u0Ek6jUjTSDGu3pUXA8EuFnUZSEhSwIIn/Kw0O+486l8bwJtJ2bKhBkiCQyjLqs7mTBn4RUM04uXBVZ6Px8c4Q8ruisxnFnZixMGBqIOwkdNxMT12O1QLWKKksrENrJViJgdTpNe4jMdTBOknbUgHamjbIHSPGdJjaavGCSqjklkk5W2PHHtl1YySdyYAOpI1mdq7DMWJGxgnMGgCPHeetNvhm7PORCk6dJMakeQ29T5U4cE1oWrodIeHUBhOjRlYHQGQdD4Gi4qgRk73snhUtqFU3HiSSIIDD9FAYAUmSd5ImKSmGuYhkDKzGYYggZSdZYEaDLGv8xTmHxyDT3mgMQJygjZCdCZmS3j5Gm73FlGZYADr3yMxyanQHwmIPwrlXL0tnoPhSt6+y/n+tk1b+GtXFyqWNuVDMSRI3hFGpneY+JqVb4Vcvt2r3QBuQUPu7x3iI/4qjwNhGtwLhLEgQV9xdfBgIkSfKrDt8SUFq2HfwREJYlYBG5aAd9vlU8mKS/S9/d/Yrg+RBp+SP0rdLW/zRPxvLGbK9kBR77TuWGqhZ28560/wDljEu63GC30h2uI7srNHTNBPvRB2MVc8IwOItqy4gqW0bMDpqASvqp008N6IfwcqgzAiSre+VJj9Ij83yP79K87/wCueOXCVNL2ehl+JiyQWSGm/QO8O5U/6hctHEMy3SjtfAYSAtwrbRVOltcuQhQNt9dSWYrlPC4Re0s2QrNew8mSYHbIIQE934b0/wAtcCt2i95baIXOaVBE+ZLd49T0Gp8ZrN+dPadevNetWsq2g6sjhSLg7NlYGSY95Z2r1MM55uujwM0I4XT7CLjXtTFxLlvC2rhvHMoYwoTXKGOeO+Cfd8tSKj8B5yxGHt5btkuqkl8z/jATrmLGUYGQNIAihH8Zg7Z7ZGS85LMxUPJzhonUAnU76zXr+0S7DBEtIGWPcUwepBI+EV0eJVSRy+R3bZc878zX2btDlCKIWzObQjUt4t08tIre+A/3XD/6Vv8AgFfJty2z23KCAFJI0EKEEmNP/Jr6y5f/ALph/wDRtfwCqcVFUhbbds7ijRk/W+6qS57506D6VdcWPu/rfSqdvfPoPpUp9lodGJ814u9cxmKQvcZc7LkLEqFVhlhZyiMq6gT++pPAOQL90O1z8SimS7ddJka7ba+vhWi4PkxRibl5yGzOzhRtLEnvg7kT0q7x8i00CYIMAEmAQToNSQJ2oSzVqJo4dXIDeE4deF4a9c7UswDZVywpJjKdtNesxFZtxnjt7FFrt9g7GVUAaIAVY5RrAJUVpnP/ADdZGEuWrbhnuBky6gqD1gj0rMvwa9dwzFQOws5nZwIU7Scx94z3QBuQfCqYt/UyWTviiZy5xIJh4J/PJPkC0anpsR9PEL4ljbL2n7IwFkXCoUNPmDBI3AjqSekVA5atKRcDrmDCDOqxBgb77nx+dVWOwyIx7BpO2UjXzGu+2xnpXD4YvNJ7u7/B7XnnH48dJqq/P7f9kZjnfur1Agakkzp6nwp9ODOQpPdZmKANpqMkySRA748vODTOHxQW4Cy7EyIGpnYgyInTWfSjYcROIw1m879pC21xKoWUrF7KHJ6MqBhKxJuIBIUV2ZJOFUeZCKmwD4gmXKO7tJHekSAYM9RMfzmoQP7/AOtflVtxMgu/dgAsQAZgHYA7mNPlUHB38hmAZBWCJBB8R4SAf/BqidxsnOPGVE5cblw+REH6T3CZDeAWR4V7h7V26SUUnKCzEDYEqoLeJLFFA9PCrbl/lTGcVLm0VFtWguzZUDb6KoJLQZmJ1GtHXEOW1wgu4cL2lp8NZ7UJpkujtVDopMwbpW5E5pSRJ0qWoul2V5Tkt9dAJgeX76XLoOVL9khUVwIuPAJtq0gBwpzKCe9EDYwWcicKxAwwv25vG6zFAr29Dm7xZnhlMg93vSfCpfDkScd2t4M1tnbvqSLge13dDs/aAEoZIIIjWrrlnAq11lkhGLsigwVyObZBg7wqNP8AnPhXLlk5R2vsdWFKE/1UtkNO0uEZgxMxBmZ29SZ366UXYHgwjNdVSdIGpgDqSep3qULNiwS4yISNT476+bee5geFQuJcwi2lx27qWwTm8QI6dPAeOlceL4lO3s6/kfPc0ktD3G+M2sNZZrjKgA0nqegA3OsCKwjgvB+2vg3HtkvcQlPHO/eldwNdj0I8qreK8QuX7naPce4ZJBcnu5tSFBJgA6aeFHfI2EBtpdAYk37SkmOlwbAHaa9iMPFFnhyn5JBHz7y+ty2sAMVGUSxAg6GPOKzHiPCXRwiMp7pk7gRpvHXXpWsce4xgxiWTEdkxS2kK6hiC7mQJGmgUmOgE7UnDcF4ddBNu1hyAY0VNPKpQyOK2ik4KT0ZbzBy8MNhbZZiXcMSAJAgdT8f6ivpvgI/suH/0rf8AAKzD/oVlkxCWlUKLylVHugi3aJAA0HeJOnUnzrVuHLFm2PBFH+0VWM+ROUOJH4ushfj9Kpie+fGFn5VdcXPdHx+lURPfPov0pJ9lIDmOxq2kZ2BIETHrvWeca9qQhltA94Hvbxp67z+6k+0jmVi/4PYvLl71u8oBkHQxOxEaGOtZ9j8PkchR7qoxJ36A+gL6a6xE1sWJdsXJld1Ectpcx1/UqC7d52aFVZgk5jJ06TrV7zlzOi23wdhcwcr2t+ABc7M/9pBoFzJBbrBgazQ5h8ZlQliWzBkCltMhPeBB1HWIHhTHDeGPfcIg1J1J2+f9HQ10uPt+iKfpHtrGlLFsgCCzGJjMQ5BnqRAUfH5RULNkIUF3LgZYknSCF/NjofU6US3/AGbvby9petZgZe3OywCI1kk6yI61fcocBtWrouZlDAyA5AB0HjoACN+lcOTJDH1ts9THGeVfZJJdr1RC4R7Orq4dnu4Zr12SosyBIYb9oWgRMzMzrQbisPiMHcOGvWyjSpZJUmDBjMCV1EHwmvpC7x6xbRne9bhVLGGB2EmADqfIV88c0c0DFXr964pW5cIyoR7ltQABrrOkkjc6bUcfJt8vf+CcpJVxdV/kh8WxrLffLKSqhlnbQEqSND18RVt7NOVreOxbC8D2FpDceCRJmFUkGROp0/RoYe/bKBVUKdJYmZMScojuifWjnkTjFrC8NxbC4q3rlwL7wzZFQEEL1Es9dFNR4r+xzyknNyf9/wCdGl4zmyzhR2dtRbtIIGVYAjSAB8KA8Vzt2l3Fu7EpdTImXSAo01OoMsx+I86EcTxRrzks252JpeGw6sygsAp0JJGgPX5gUViUUReVsO8Hjke410sCbmU3AJPuqsaRAIIP7XkKIOCXbzEtlW3bzlkG7CQOseMnQ9T8WeD4fB2rSqHtaamXEmQN9delRuI8/wCHtXWtOToNwJUyJ0IPw1rn4tt0dPJKKsJMNwbtLguMWJ1mSdfH0HkKE/a1x5EsjDWrgF1XU3Lcam0yP+kIYTG0kHLtpQ5zP7Rrl5eywzslthlYZQGbbUMDI8BEbmq1eWGuot7EY3D27lxm7t65LZQRmYlZGaT7vWRJBMVSOOmnIlKaaqJXcsYbDXLpGLd0t5CQyESGBBiMpLSJED/grPO+EwthLOEW7dCul0PcIHuknKdJ/d1oT4pdw6WzZtfjbmaTfAKgxGioSZUiRJ6ydiKd4Dy0uKts74hbUXFtKWgjvAkk6ggAQKtJJ7ZJNrSKbGcauPde8T33YsSBGpEbelbH7PeEObIu3yryAACg0EfpdaBuHcjYUX7lnE4tZUWyht+4wJcMGPQgKOoietaFgr3D7aJaW4p1gQ7Cd9yD5GpZZWqQ+NbthDdUKsAAAdBpRvgvyafZX6CsZuc3WbC3lDFlS44Ul80DKraMxkjMT102G1bFwq7msWm/StofmoNTwxabsfJJMZ4yO4Pj9KomIz/BfpV9xg9wfH6Gh52Of4L9KeZoGT8WxlhuIvb7IoqX7jM4LF7r690SBkXNmGh8COlC/EsSXus7ZQzawBAXU6RHSI9Ioh564uWdkKlbiYi9FyAA1oMQozDchuvoKh8G5QxOOZmCBAMoJPd06EKZkAaD4eZq6qKtkKvSG+UeGLisVatMO7JLMJkjoDroJG8eu9bdwrlyxh1At2woBkTrB6kTt/5qj4VY4fgWX8ZaS5lKklgJjeehMgnx3qh9o3tF7OLOEuI2YAvcVpK9YBBkEiNfWuablklUejoio442+wq457QcJhHKXLsuu6ICzAxMMB7siNzVZwf2pJicT2KWHVDH4xjGhEzlgx86DeTuUkulMTjGDI4NzvHeScpYn3iRBjfWrjinNWBwUHCoMQScxKtCqCO7JA1BgeOlHxxWkrZvJLt6RqEddNqj4viFu2suVGw1PU6D99Y1jfbFi7oi2tu3P50kwPEbdJ3mh3jPMD4nE9objsqlcpICkhDoSo0BmW8sxHlQj8d+wyzr0GPMntLe4727dsINQHJExOjACYkeOtDd/ilt7BVnB6kASxI822k+FUhwd3OtsK5c6hYM7b/LqdKj38M6khgZ0/rwrpUEujlcm+xxcSTpEjeCOvxq/wCEq5KOqhdYECenh4xND2EQlhlEwf6k9K0DlfDk2jl6OZPQ6CY8tv30ZOkaKtlvw7BAjvZj6rEdNKl3+VLWIXLChhOsAzGwYRJWYMSJiKl4eRpvp/zp61ecMwmXvHrXJKdHTGCfZg3FuDX8Hfy3Fh5kFVMHUgECI1iQonwow5f9mFq/bFy410Myq0EBYJEgMvltE0Tc8cXwge2t5We5bIZYB7obQnN4xrA8qpOI+1cKOzsJJGgY6iAdJBIaY+tW5TktInxhGTsrcV7PcLhrxfGYhEtNmNu0JzHaDJOoE6iOoof49iMNLJZbMimV7gGhkkHTSOgp7m/mi7i1VngACIEx6wTE67ihZXkx08v36VSMX3Jk5NehVzGDXqTpJM+HxqOuJhtFFWHDuW3vNlXXSQDp/XXaauG9n19XygAtOmuhEAzJEeUUXJIVIoL9+5ftgAaIDOwADbknQDWvrngI/suH/wBK3/AK+ecbyHcRO8CTqpAO6gaDSN/CvorhKxYsjwtoP9opLT6HSaG+MDuj1+41QXU74+yKIOLHur9r7jVFebvD7I+pqU+y0CgwnJmF7e5eyh2LuTJkAsZbTaZJqDz/AMzJhMMbVpst1wEUKe9bWPej0ET/AMUP8e9od+zib1mxbtood1MrqXzauCDGu+oO+tDeLwl3E3Ee+xLKoQHKCzqZIzERmgz0FFY23cmB5Eo1EZwPDc9q5duA3D3SNSJBLs23XNrmG29UOPbMWIUJHdgbAxB+E+M/GtY5Q4Kbtt7ZUoo0iI9QP8p8BpvVXxHk7LcK9SWM7GTEfICR8aqsitok4OrKria3cWLVpA1tbdogjvdmbi7QxGoIza67ipfCuUFzsCudWBHeX3SDGnh01HjRDwSy4gOwZPdIyaq/jv7p00jSaoOZ+ZLStiLFp3cvCNdLxbsdCEVRLFdSY1mddNFt9Ial2xd7kFc3fC6j3tRBgbgRmGmx8aTg+TBal7bLcYSyrcWQI11PzG1ecu832LQFpmxFxZAHa9ABHd0/SGxPWr/Fc6YZWKpBCwSxaAVjXKACZG0eVBud0ZKPYjglsXbGa4pUsvfBlcsjbXUCNaqeK8tJftg4cgzpmBkGD47mlcW9o1rKVsWzmJgkiNI3iN/gae5U47mtsgTIF70iZJYnXXUkkGdq1SX1G+l6Bvh/K1/t+xNsrbDAs4IgqD8zPl+6tAex2FvQQumnlSOHXWa+LYhmEE6E92erDQHfSiPjnCFvoAWKhZ2+H8qnOe1Y8YabRA4BjLV0b97w+tO8Zx10EJa0JG/Xyy9KpOAcM7PEZhOgg6khj1b1ouvQIJjTr51OVKRSNuJj3MnL9/Mbl13JHeztqdNREfH91B+IR11MkydcsaePqT0j+VbjzLjbL4dy5lQSpjfMCRt1GYRVTgeRbV2ypLSGgkxr46GuiOSls55Y96MfGGd9SOm58KtOF8FVnUM4EqdJ19QTp4aeE0U81cNwWEJXM06KyrEjQdPHZtfGkYbmbCIAwRQYVSDqAB1yjqPIeFV5WtISqdMr+F85DDjL2b3ApjMRvtqrE7Ed4Dz8K0Xl7jZvDXJmjYEGPKflQfxTEW8dhVtQiXvfUJAIjQKY90HXfz8KKOV+U1w6q0kEACPIeOlc+Sq/JWFp6L68P686PMH+TT7K/QUCXjFHeD/Jp9lfoKTD2x8hH4v7g9fuNUV095fsj6mr3jAlB6/caH726+n3mqSBACb3Ldm3ib924bTk3S62yVLFWWWkEyCpkjypzCcv9o7ke7nZlUaFJAj94J+NQOPcmpextwq2XMc7GZOYgaQdhqY+ND/GuG4lHZbVy52cGXDMJEzusAgFidAB6Uav2L16NXwGJs22Fo3LYuROXOA0a9JmNG+RqVdwlq4Qxg7wQa+eb+CuuHbs3aZZmhmnoSx1nSpFy7iLQtID2LWAwQp3Wi4c5zEb7/ICZiaHg+zG869o2fmPi2G4dYe4wAdwQij3rjhdANDtpqRA0msk5F4fbxGLYXcraM4V4JYlpk6QSJkkAeUVK4Vy5dxjKbt244Mlu0YkKSIDCTEkeAEVc4DBYPh94rduF7iqSqrIJhgFBYbSIkbaUyXFNLsVvk060EfOPs+t3sP+IULetnMhmBrAIJOy6A6eFA2A5cwr2mtM5F4GQ9sltYnrplggSu5nWRRFzl7SLL2CmHeWkbbMBBKlvAzHwoB4dnu3AJZbbuM7e6M24GmkAagUcalWwZHHloJbOFwOG1xFt7jjRlziSZn3V0Xp1HrvVfd5mZjcfDWgls5UVIlsqgkT+kwJzM06Z1HUGkYvA4SxjVRbhv2ysO3/AOQ5gwHiD3f50Q8H5atC0DdAYgzAkZ2/Sb1nb/gM6W2Jt6RK5PwNy1ndGNxnaCSdPXT+ulXmJxd8Dvq0ePT61I4ZfVACEgeA2q8F9HTQgjqPurnlLfR0RjqrIWDxNtbGdmCiQCx0gkiNfjQLz3xtruIWzaYwsCdIzdYIMxl0M6bURcwoWQ2LRKqVIaPM1WcA5abtM7kkzqzakgbAz0HSmgkvqYk239KE8s8lh17W+XaZgHSdd/TUnXxqXzHz3awJW0lsuw0IBhV9WgyR4UYoAI8qgY/gdm7OZBqZmBM9fnS8rdyG40vpMQ/AMRxC89xEJDORMkgGC0HMSfToJA0FTcH7OsS5PdCxPvGOk7evWtj4fwi1YEW1yj+X1p68uhqjzP0IsX3Azl7lexhLQ7aM/vaxMjzGp+PgKv7mOLpKEDNt4x5+BpLcAQvmYs3kTUq3gUX3ABUZST2UUaKSzjShKvmNxjoI0+HTrWsYH8lbn9BfoKz7EKK0LBfk0+yv0FPjdtizVEfjA7g9fuNUF1tVHl95og4se6v2vuNDeKPfT0P1ppAiVz8vLnuPnYM7Fh4AkRt1qixaYpAAqK6lCYJ0zZo1PUaA1f4vDOzNE5TER009ah8Swty4i2bejakk7R61NPeyjWtHnBBdt2zbK2i0CAvurOpnqdZqn4rwxLlxu1MXIGij3fWPLSpfCuGYq0jAL3i2+YbabVItYW4puFrZe8RBOmi+tG6doV7VESxdw9u0AbhKiTAOubw0qLjuV8PxJnuBmtuoRc3SBOhO0Gdqp7WH7S65zi0ULR3SSY8tupGnnT+Jt4i5Fm0/Zie8yKDOnUbjX41TjT0yfK+0U/M3KWEwmqXblxtAUgRqBqreM+u8aUrh3C2xCJZtWsttrguNduFcxQAAKuVNBM6QZ1k0R8O5CXKe2D3ncBQ7/mgR7vrB13oo4Jy0lgageQB+tF5El3syxtvopMJyRasA5bfaMTOZwCR5DTQVK4fwoOD0y+QosJpoKI0qHNsv40iFY4Oirljff1p23w9B/KpDGmy80uw0hoYRZJjf+tKc/dXjXAAZMR1rwmaIB0CvGrw9K9NajCTTbDSlsaadqJhJNJd66aZutS0YavPoa0HBfk0+yv0FZzdbTwrRsF+TT7K/QVTF7EmMcWHcH2h9DQ1i/eX0P1ol4t7g9R9DQ1ix3l9DrVJCRHAfu+lcDrSVbX0j6VwOp865X2dS6HR/U1wpOavJrBI9/g9lzLW1nfQQfnXmF4RaRsyrrUsGvBp5UbYtIcJr1abLaUntNK1GHHami3SK5m6U2aNC2eu1Nlq9Y1xWmAJpa0ivVrAHSabL0otSTRoFjZak3TSiaZuPpQMJINIO+1KZ9KQbnzoBEXdia0LBfk0+yv0FZxeuaGtHwX5NPsr9BVMfbEmMcW9z4ihvFLqnxol4sfxfxFDeKfVfjVJCR7GyYPy+leI8mlEzM+A+lNB4I2++uV9nUnokTXs0wrSaWDQCOz1riaTm1r0LRQDgaQ7U4aQYphROteUpzSQaIrPWNdXk0ktRoFnjGvFaku1NsaIB/tK8z00HrzPWMel6YdtKWTTTXKBjidKYY1zvGopJPjQCN3djWm4L8mn2V+grMbraVp2C/Jp9lfoKpj7YsyNxtotfEffQrjH1XXTX56GijjtlmtQgJM7Dwg0J3sFiCVPY3NJ6VRomuxxTqfh9KSdjI2IpTYC9M9k+3hXtzh92NLVzpPdrna7OhPQntK4XKV/067/hXP2TSTgrv+Fc/ZP8qSmPaHEanA9MLhrv+Fc/YP8AKvexu/4Vz9g01AsdNyks1NnD3f8ADf8AZP8AKmrti6B+Tufsn+VNQtjjX687WmDhbv8Ahv8Ast/KvDYf/Df9k/yrCskG7SDepprT/oP+yf5Ujsn/AEW/ZNMKOF6TnrwWm/Rb5Gksjfot8q1GFi5XrNTADeB+Rr0T4GsYdLVHdpB+Fc1w0y1zQ/SsE5m6V6W6U0WgTSM9KH2KvvANahgD+Kt/YX6CsmfFJDyw7o8RWscO/I2/sL/CKfH7BPpEiurq6qkjq6urqxjq6urqxjq6urqxjq6urqxjq6urqxjq6urqxjq6urqxjq6urqxjoryK6urGOyiuyDwFdXVjCTZXwHyFLrq6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2" name="AutoShape 6" descr="data:image/jpeg;base64,/9j/4AAQSkZJRgABAQAAAQABAAD/2wCEAAkGBhQSERQUExQVFRUWGRgXGBcYFxwcHBgXHBocHB0cFxgcHCYeHBsjGhwYHy8gIycqLCwsHR8xNTAqNScrLCkBCQoKDgwOGg8PGiwkHyQsLCkpLCwqLCwsLCwsLCwsLC8sLCksKSwsLCwsLCksLCwsKSwsLCwsLCwsLCkpLCksKf/AABEIAQYAwAMBIgACEQEDEQH/xAAcAAABBQEBAQAAAAAAAAAAAAAGAgMEBQcAAQj/xABHEAACAQIEAwUFAgsHAwQDAAABAhEAAwQSITEFBkETIlFhcQcygZGxcsEUIzNCUoKSobLR8CQ0U2JzovEVQ+EWk7PCY4Oj/8QAGQEAAwEBAQAAAAAAAAAAAAAAAQIDAAQF/8QALBEAAgICAgIBAwMEAwEAAAAAAAECEQMhEjETQQQiUWEygfAFcaHxscHRFP/aAAwDAQACEQMRAD8A2jFY5bcZp1k7eH/NQv8A1NZ01OsxpvG9NcxjRfRvuoZFqSnUwdfif/FK3Q0VZe4jn3DJc7Nu0zZQ3uaQTA1neQaicR9qODstlJuMYnuoNPmRr1of5k4S1yyeyth7oIhicpQQCY/SmB3fOelC/D/Z/fuXB27quk7liTGxOkHz12NMnHtsDjK6SNb4VzdaxFsXEW4FMxmABMfrVL/62n6LfIfzoWFo20QIuUKWAUDoG6eqg+uahfmbnt0uPasKBkAzM24adQNY2IE+tSTlJ/SVcYxWw54p7RMLh3CXM8kwYAOXQGW70gaj503jfaThrbBSt2TP5sAeBJJGh8furB73ESxJYyx3nWZ1P76cTiN65ooLwuX3SxA6RvAGwq/BnPyNoHtbwwz57d1MvjkMnwADE/d51WH254eYGGvx4zbj+Kaxt7bKSGBU+BEH4g60gvTqCE5M2ux7bLDQTYuKCYMssqPGBM00/tzw4zf2e71CnMsMR46yPlWMsNNf6/fTQb/ijwRuTNnHt0tT/dX03PaDx6d3XT01+dWTe2bBjTLcO4kCRp/m6gmIid6wYH+Ve5iKDgg8mbiPbPZYHJZbOATldolhMBSqtMwdfSoQ9t2gzYZQSoaO2Y7xH/ZiNfXyrG+0PjtEeOk0ScB4JhWtdtiMUlsSPxYMvGuhUd6ZgiPj5K0l2FNsP09uQK6YUm4SoVBcJBkgHvZJnXSAZPzovs82N2S3L1tbOgLBrmiHzaBWV8L4jgMHee4l4XB2egKNOcQe60RqQfCNKHebec7mOKyuS2IhJkTG50En126VNpyf06Q6ait7Zt2O9oVi0oZ7loAkAd+ZJ8I301pzEc45UZ4TIoLZi2kASZO1fM2UDWAPh51dXucbi4EYJQApDAtrOUtmygbARI9D888cvTMpx9o1Sz7d7JcK1lxqAWEFRpJM5sxA1G3Si25zaYYqFYrEgb66694RprrXywdtqJ+XOf7uFW4CguZyh1Me7vJgk6QB90VpQfo0ZL2bXxH2hNa7SWs/i4zKQ2YBiADGbUaijPh+J7S1bciM6K0eEgH76+YeO8yfhrlimsFQqwCVMwpbxBgAgHU19NcHH9ns/wCmm/2RWSa7NafRA5oPcXzMfOKoLKajyEf7jRDzGs9kPFvoJqpy6j0P1NJLspAdsJpTase0gbaz6AD72Hyp6yKZvXrdod4hQIG/jA+sa+dQ9nR6KfmvjbWMM7po8hVkDSdZM+XTpIrHsRdJzbnMdT49ZPnNaVzXzblyNZ7O7a1kFCV6HVojY7DWhO1cwDW7jsbq3iDkRvcz5d+4NFzzE11YlxXRyZXb7BjC2S9xEG7Mqg+ZIFapxTG2OGWLapbJLaAAxmgd5nbx21gnXw2ycXiGDDRgQwPgQZH7xWo4LmPAY+yFxRtow1KXGy5WA3R5EiCdjsYMU+X19gY339x7iti1xHhzX1TKyq7IT7yshIZZ6glSvnvQ1xL2dslntjcCjKpZWB7kj9JQZAMCYHU0aYXmrAqRhrNy12aqZIYC2BsFDE95iT0nqT0BZs834e9exFl2QW4Chyy5XUrDQdt/vqUZSWl0PJRfb2C/DvZmzIpv31tu/uW1AJmCYJJGYxuANPE1fYTle/huHYiwIdybhWIGcFRA10EnoT8au7vGMKys3b2bd1FZRcYoWRTElc2kGAfDQTtFC3B+ZVtYLEsL6XLy3MQ1vtHDG5BhGIkFswAiNI2oOUpL9wpQiDuL9n7o9u2L9tr1wZhbCkZVGjMzSYUbTGpgAUviPIBsGyHxC/jH7MsUgJ3GaT39dFjpvReOZMGOxxTtaFx1W2+VlLIrjNDAd4hXAB8JOwmoP4PgMNi/wr8IFw37hgl1ZbbMrHNI1j80MTC5gKdZJfxCOEfX/JQcQ9njrYe7Zu9rkUsyZMpIGvdOY66TB3pvmXlIpdw83EnEdlbhUICsERM2+x3gedG+O45bw9rEPiMVbuC4W7JUALBCsBAqklzMkt9Bsxx/mY2Tghae0RcuJbugw0IYkyCIMdaVZJhcIAc/s7xAxAsq1t+4HZzKqoJIAOjEsYJgD5b0zxr2d4rDrmULfXYm3OYT4oRtPUE1pF7j+HN84c3EVrlvMrBhqdQVB2zAQ0bmdNjSMNwr8GwHZG818qSe0bcg3M0bnbbeh5pew+KL6AHD+yzFta7Rmso+/ZszTG8MwUgHy19aCuJ4VrTlLilXUkMpiQfhp8q3nFcJL4mxf7draWlfNbkgPO2bvAQPMHptFY97ROK28TjrlyyQUAVMw2fKNWEbjoD1AB60cOV5AZIKIOmIP9eNNrpUoYb8S7nLIdY170HMCI8BAPz+EcKCDrBgnXyEgA+J2jxiugie4e4VYFfeER69N9N/pX2Jw0/ibX2E/hFfHtmBuYHiNSviY66dK+vuCPOGsHxtWz/tFJIaJG42svZ9W/hqoB0X0P1NXXFh3rf6/wB1UpPuj/L95qEuy8ej3E4rs7TPE5VLfKd6xnmXizm8xdkd2Ck5CcqH9EAnQjYjXc+NXHtF4qy4lrQYx2SDLJiWYkmAd40+NANy4SzSZJNVx462SyTvRcpxPEYhbeFVu67qqqfGdASBOUGD8PKKm8V9n2Lw9m5ec2WVBLBHYkLOp7yKIG58gan+yzg3aYlr7Du2QQv+owjT0TN+0K1AKlwXbchgJt3F8Cyg5T55GB+NCeThKkNDHyjbMI4Pwa9ibgt2Vlokk6Ko8WPQfAz0FHNn2Q9zvYnv+Vvug/FpP7qu/Z9wL8HtXVYd/tbikncqhypr4Fe/+tQhx72j4u3i7mQhbdp2XsSo74Qx3mIzyxHQiJGhjUucpOogUYxScvZW8V5Qv4S/at3IK3XREugd0lmAgjcETOU9NiYMEmF9lDxLYlQekWywB9Sw+lHfGMKt6yucRD2rg8mR1cfGRHxNVXOXFGw+HtXFc2wL1rOwGaLc94FeoyzpSeWUqSHeOMbbADj3J12zftW7txFt3u6t6DlzeDge6ZgeEa9DCeO+zW/hbFy8biXAmpVVIOWdSJ0gDU+Qo39qmHNzBIyhSiXFZiZ0Qqyg7HSWAPkaXyDjMRdwwGJtMAuiO8fjUI0lZzabSRBEHXWm8j4qQvjXJxAi57MLotG729vLk7T3WmMub5xUbgPs5v4mwt5Wt2w+qhwZZeh0Gx6eUVsVzDKV7OAUy5csaRERHhGlDPtH4nfsYSMPbaDIe6v/AGk9AZBP6UQok+FJHLJ6GeKKVgHgfZzcutdFq9h3Np+zcguBnABIByGYmPWRTj+yXGCSGwxABPvvsP8A9XrRJ7HV/st//Xj/APlbqbz5j8bg7N3EJetG0CoFo2ZIzQpm5m11k7U3knz4oChHjdA9wDlbE4INiLtrC3rPYsWUu0i3o5Im0QdB7p3MajrZnEYvH4WycHaw9jDZwchuFWItXPchbWVFzL0n7qMHwPbYNrIOUvYyTE5c1vLMSJ38aY5W4AcHhUsFw5UucwBE5nZtiTtPjUpZLVvsooVr0BHNPL2L4n2dxLdlFQOkG8SCQ8T+TGxU0H8K5GxeLRnsopVGZCS+WWETlJ3E6TW08sL/AGYfbvf/ADXKh8z8XXhuCmzZJCwiqoJCSdWcwYA1Mnc9dZowyNfRFf2A8af1Mxx+UMULzYUW818qrlEZTAk6s05V8dSDFTsT7LOIW0Ldkr+KpcBb5GJ+Fanyhhkw+AW/dMu6HE37jQWJZczEn/Kvd06CqPgntcTEYlbLWDbS4wVHzgmToodYAE6DQmCaPlm+l0L44L9T7MgvLAKFSGEhhlgz4EHWfWvrvl4/2TD/AOja/gFYh7Y+BKEXFoMrz2dyOoglW9QRE+Y8BW3ct/3PDf6Nr+BaqpKSTRNx4ujzi3vW/wBb7qo7jd4Dpl+81d8X95PR/uqlvDvD7I++pS7KxMj9oSTjrhnbs/WMg/qaHeC8P7fFW7TEgXGykiJE6yJ0q/57u/2+95ZB/sX+dCwPfJ+NdMf0nM/1G78scBt4OyLSEt3mYs0SxJ6wANAAPhSuEcDWxcxDrddzfudowYrAbbuwBpEDWdAKwW5eaNzvtJpKvpoTNR8Ld7LeZa0fQeKv28Mty7ccIhKliToDCoD5T3RJ00nxqPd4Hg7lwYhrdh30btYUyRs07EiBB6QKwQtNN9mvgPPSt4fybzfg1nmjnS3dv4bDYZxcnEWO1dToAt1CVUjeepEiAR4wW8T4VZxVsW7y50zBsskSVneNSN9K+emPSl4TFvbYPbZkYGQVMEdelM8PVMCzPdo33G46xecYXMrmAzoIIVFYRnGwloAU76+Bin9onNj4HDobWU3rpYKTqFCrLNHU6qAD1PWION47ij3n7S4QXbVmChc0ADvBQBOnh41GNyY1Oh+VBYa7M8zaPoPiGKdcFeuKYuLYZgYBIcISCAREzrERULkjmQ47C53C9orm3cAHdZoBkA9CrKY+FYTeaD3XPSdx6j6UhbzDYsPRiPoa3h1Vh8zuzduSuBfgpxlsCLf4QWt+GRrVsiPJfd/VpvmLkS1iWuvcu4mHEm2Lp7OQNIQggbTp1rFBjLnS5c/9xvlvSfw67P5W7/7j/I61vE7uweVVVG98WZkwFxlLKww5aRMgi0YiOs61A9neLe7w+09x2di10ZmJJMXXAknygfCsWHEbw0N29B3HavBHpm1rrfEbqCEu3VUSAFuOoHwBgdTQ8P00Hy7ujfOXJGHX7V7/AOVzVZyNzb+H27iuoFy2crqNmVpggHYGGBHlWMLxrEAd3EYgel659M1RbXFL1mWtXbltjGYo5XNv7xB11nfzoeDTCs3R9H2GsAnCAKMtsRbiAbRle74gQVIG2niJFuFeyjC4fEC8rXWyHNbRiCqmdDoJbL0k+G9YtiePYi46Pcv3me3ORi5zJO+VtxNWd7n3iDKUOLuwRrBUGPthQ376TwzXTG8sX2g09sfMKMi4RGBZT2l2PzYU5VP+YzmjpA8RW3cuf3PDf6Nr+Ba+Qbrd1tZJkkk6yfHxPnX2By+sYTDg9LNof7BVlHjFIk5cnYjivvJ6P/8AWqW+vek/oj76u+Ke8n63/wBapLgOfyyrUpdlY9GOc6rPEb3mUj9hBQ7dt5S3jA69Y1Hz0op57P8AbLrAAwyjczmCL4HwjwFDWNdi5Lb5V8NoEbf810x6OZ9kRh18aSpinD6Gl27K6kkwI6Df50wB/hOAW5iLdm4xth2yZtO65BCyD0L5VPhJqfw3lQvhsXeusbbYdbuVNzcuWh+MGv5qkquYdT5VXWsALri3buQXKhWYZQGJGpM6BdWmenmKK7nNpfGYu6jrltYO+lgsFhnD2jny7M1x8zxGojTSkk36HjXsrsNyrb7oxN25bu9jcxL20QE2rKJmUNmOl1hqE6DfpTvCeSkxfZPhLlzsS727xvBA9lgmcElTkZWBUCNidZ6WnBuIW764jG3FsriVs30uITFvEB7TFGa3M5pXIwU6yNtg1d5jsrwxbNy12K4p2fs8GyoyIhUBrjPmJZ2HX81QNIMo5S9DJR9lZyhyumI/CLF+3lu27iWy+ZwUa4Wt6KGCns3Rm1BzZoOgFDvCeGdt23ey9lYvYiYnN2YBy+Uzv0rVuXMTYu3DjbbZRiXwqujsucXbLXFZmA01Xs2kaGSaGOTuLvxB72HdMLZ7bCXl7RLKIylsi+8IJHenL1gVlN7YeK0C2I5bu28FZxZA7O67KBBlV2R2/wArsLgHou86ReEcOOIxFqwGCm66pmImJ6xOvpNHacc4ficRcwyHEKmItpg7ebsuwQWz+IdI7/v6gnq5+AryXaKcUwq3O6yXwrg9GUkMJ8iD8qZSbTsVxVqj3i3LtpLVy7h8Qb62bgtXVa2bbIzFgrAScyFlK6a/viBwzhLYi6LalVhWd2ZoS3bUd53MaKJ+lEmN4few+CxtvFqttbl1LmHXNb7R73aakZGJZBbJnNtpGtVXKrq34ThywQ4iwbaXG0Curqyhz0RiMpPmKKemBrY5Z5dw985MNi+1v65bb2WtC7G62nYnvRsGiY+TVzl5ba2u1xdu0962l0Wms3WIDkgBmUEAyCNam8L5SxFm9avYlThrFm4tx7jkQMjBgLcHvs2igJOppHO+OF3FYa6oyi5h8O4Hhne40fCaXk7pMNKraIF7l5zizhVK9r2jWxvlMAk7AmNPCaquLcLuWUtNcAy3kS6hEwVeTEkDvAbgTEjWtDs8Rs/9dKfglvOL7r2va3c2YI3eyZ8kkDwoS5wxJ7PCJmaPwLCECe7sZ7vjouvlWUm2k/sZxVWCrNr0/r76Ux1r2AZkx99es0kRtAHxpxTxvdPod/TpX2Hy9/dMP/o2v4BXx4LmmvgetfYfL390w/8Ao2v4BSyChPGPzf1vuqmut+MP2Vq54x+b+t91Ul78pPkK559l49Ga8xx+G3s1ousuSBoWy2lJM6/Sg3iLL275E7NdO4WLZdBIzHU69aN+cuKdniItAJcLOFfICGVhluKxOoIbwEZSPgB31y3HEho0kERpp00HU10R6OeXYlrg0kD/AMUhGXKZmZ0pN5dQfH+VJCZiBtJA8hrTgJmTPa0tkBM5LhZkHKYYwPdAJ/WNQsS5EaHQeEdf5R86IeDdnItNmLI7MVA7snKATO/l8a84jy/2t+4cwXNGXTSenrAknw+NcT+Vxm4y0kerH+neTFGeN236/YGDd6xrTlvFiRmBI1mANv3dT41e4zg1sKSsxZgsv6aiCx8yQZ+Q9LLhfCbBRYOc3CbhMgz5HplE7eNCfzYxjyobH/SpznxbS/n/AKBQsFiO4xkDZdSCYEeRMCk4qwyiLltgZ/OXqOkfH99H+EwqWwz2gqvLpL9ChIEekA/Pxof4lhBbyTc77ue0ZdZO5KDZYmOu/wAK2P5qm6oOX+meOPKwYa8PONd6VdBXR0ZdNmUjT0NEvAeXybwvDuWlIInWN9JncCJ8/wB1dzHji2IJGRo91lYt3fEnbMd9NB011qsfkcp8Y/bZzT+H48fOet6/P5K3s8skIVnbuET6aa1yXBBmR8PSrbgWNY3GYrndu6DsAT0+rE6mBpuamW+BpbvD8JugMxaF0kjYE9ANzHQVpfI4vi/9jR+EpxU4vV7vVfuDL3ZImdJiZ0nfeldrPXbavcUneIG+Y9PPwk1d8X4FbsWQrWr6YnutDsrqUI1HcAyt3lMkdCJmreRKjjeJ7opRiGBzhnDzOYMQ09Tm3nznxpxeG3rxRVVrpZQLYDBjlBCgATIAJAC6b7U7/wBFvC0LroRbYhVYwJP+UHVtOoEedWnArl22yWbJtLcvvai4ILghxlAfZNRtBPlRb1ZP3sreKcurYS3ba4j4i4ZZFcAWBtkuMTAuFjBnQZT41B4xP4RcnszBgG3GSAABlA0gAAaVrPJfKH4Hc7XGJN24CwOU3OzYEbuAfxjZmJPWPWpfE+QeG3rmc50JILBQ4B709R3ZHd0jQ+lR8qTot420ZFwHgdzF3Vs293nvQYVY1ZvIfUgda+t+DWCmHsod1t21PwUCsX4nxu3w9rv4PhRkynsrgUrDdmgIkiYlJO8n0rZ+C3C2GsMdzatk+pUUybe/QrSWhrjH5n633VS3ve+C/SrziqyU/W+6qW573wX6VKfZWHRkHNmLZcXirQaVZgYAE5iq6SdRIMGPI1XYDhmHAZ7zXVUkqgRVLHKoLZp0A1UaeJ2rWP8A0fhUe9fvhXLsbhZ/dQeQmNB1NZxzPzFaxAtJh7RsJbz/AKMkPHRTpMGQddapGfLSJShx2wcuWwpzAgLrlLETHTMBMGKKOAcjnFWwxuIq++SGBbLlMMsTpMSCBT3s/wCGoMT2rqXFuIyqWhmGhIGvRuhii7nPjVtbYyq4bJe1a26ADsmHvEDcwBHUitObvijRgq5MxbE3Yu3BbYlM2UN+mq6Tp0Jk+hq34VbuMHutOVF7u0Ek6jUjTSDGu3pUXA8EuFnUZSEhSwIIn/Kw0O+486l8bwJtJ2bKhBkiCQyjLqs7mTBn4RUM04uXBVZ6Px8c4Q8ruisxnFnZixMGBqIOwkdNxMT12O1QLWKKksrENrJViJgdTpNe4jMdTBOknbUgHamjbIHSPGdJjaavGCSqjklkk5W2PHHtl1YySdyYAOpI1mdq7DMWJGxgnMGgCPHeetNvhm7PORCk6dJMakeQ29T5U4cE1oWrodIeHUBhOjRlYHQGQdD4Gi4qgRk73snhUtqFU3HiSSIIDD9FAYAUmSd5ImKSmGuYhkDKzGYYggZSdZYEaDLGv8xTmHxyDT3mgMQJygjZCdCZmS3j5Gm73FlGZYADr3yMxyanQHwmIPwrlXL0tnoPhSt6+y/n+tk1b+GtXFyqWNuVDMSRI3hFGpneY+JqVb4Vcvt2r3QBuQUPu7x3iI/4qjwNhGtwLhLEgQV9xdfBgIkSfKrDt8SUFq2HfwREJYlYBG5aAd9vlU8mKS/S9/d/Yrg+RBp+SP0rdLW/zRPxvLGbK9kBR77TuWGqhZ28560/wDljEu63GC30h2uI7srNHTNBPvRB2MVc8IwOItqy4gqW0bMDpqASvqp008N6IfwcqgzAiSre+VJj9Ij83yP79K87/wCueOXCVNL2ehl+JiyQWSGm/QO8O5U/6hctHEMy3SjtfAYSAtwrbRVOltcuQhQNt9dSWYrlPC4Re0s2QrNew8mSYHbIIQE934b0/wAtcCt2i95baIXOaVBE+ZLd49T0Gp8ZrN+dPadevNetWsq2g6sjhSLg7NlYGSY95Z2r1MM55uujwM0I4XT7CLjXtTFxLlvC2rhvHMoYwoTXKGOeO+Cfd8tSKj8B5yxGHt5btkuqkl8z/jATrmLGUYGQNIAihH8Zg7Z7ZGS85LMxUPJzhonUAnU76zXr+0S7DBEtIGWPcUwepBI+EV0eJVSRy+R3bZc878zX2btDlCKIWzObQjUt4t08tIre+A/3XD/6Vv8AgFfJty2z23KCAFJI0EKEEmNP/Jr6y5f/ALph/wDRtfwCqcVFUhbbds7ijRk/W+6qS57506D6VdcWPu/rfSqdvfPoPpUp9lodGJ814u9cxmKQvcZc7LkLEqFVhlhZyiMq6gT++pPAOQL90O1z8SimS7ddJka7ba+vhWi4PkxRibl5yGzOzhRtLEnvg7kT0q7x8i00CYIMAEmAQToNSQJ2oSzVqJo4dXIDeE4deF4a9c7UswDZVywpJjKdtNesxFZtxnjt7FFrt9g7GVUAaIAVY5RrAJUVpnP/ADdZGEuWrbhnuBky6gqD1gj0rMvwa9dwzFQOws5nZwIU7Scx94z3QBuQfCqYt/UyWTviiZy5xIJh4J/PJPkC0anpsR9PEL4ljbL2n7IwFkXCoUNPmDBI3AjqSekVA5atKRcDrmDCDOqxBgb77nx+dVWOwyIx7BpO2UjXzGu+2xnpXD4YvNJ7u7/B7XnnH48dJqq/P7f9kZjnfur1Agakkzp6nwp9ODOQpPdZmKANpqMkySRA748vODTOHxQW4Cy7EyIGpnYgyInTWfSjYcROIw1m879pC21xKoWUrF7KHJ6MqBhKxJuIBIUV2ZJOFUeZCKmwD4gmXKO7tJHekSAYM9RMfzmoQP7/AOtflVtxMgu/dgAsQAZgHYA7mNPlUHB38hmAZBWCJBB8R4SAf/BqidxsnOPGVE5cblw+REH6T3CZDeAWR4V7h7V26SUUnKCzEDYEqoLeJLFFA9PCrbl/lTGcVLm0VFtWguzZUDb6KoJLQZmJ1GtHXEOW1wgu4cL2lp8NZ7UJpkujtVDopMwbpW5E5pSRJ0qWoul2V5Tkt9dAJgeX76XLoOVL9khUVwIuPAJtq0gBwpzKCe9EDYwWcicKxAwwv25vG6zFAr29Dm7xZnhlMg93vSfCpfDkScd2t4M1tnbvqSLge13dDs/aAEoZIIIjWrrlnAq11lkhGLsigwVyObZBg7wqNP8AnPhXLlk5R2vsdWFKE/1UtkNO0uEZgxMxBmZ29SZ366UXYHgwjNdVSdIGpgDqSep3qULNiwS4yISNT476+bee5geFQuJcwi2lx27qWwTm8QI6dPAeOlceL4lO3s6/kfPc0ktD3G+M2sNZZrjKgA0nqegA3OsCKwjgvB+2vg3HtkvcQlPHO/eldwNdj0I8qreK8QuX7naPce4ZJBcnu5tSFBJgA6aeFHfI2EBtpdAYk37SkmOlwbAHaa9iMPFFnhyn5JBHz7y+ty2sAMVGUSxAg6GPOKzHiPCXRwiMp7pk7gRpvHXXpWsce4xgxiWTEdkxS2kK6hiC7mQJGmgUmOgE7UnDcF4ddBNu1hyAY0VNPKpQyOK2ik4KT0ZbzBy8MNhbZZiXcMSAJAgdT8f6ivpvgI/suH/0rf8AAKzD/oVlkxCWlUKLylVHugi3aJAA0HeJOnUnzrVuHLFm2PBFH+0VWM+ROUOJH4ushfj9Kpie+fGFn5VdcXPdHx+lURPfPov0pJ9lIDmOxq2kZ2BIETHrvWeca9qQhltA94Hvbxp67z+6k+0jmVi/4PYvLl71u8oBkHQxOxEaGOtZ9j8PkchR7qoxJ36A+gL6a6xE1sWJdsXJld1Ectpcx1/UqC7d52aFVZgk5jJ06TrV7zlzOi23wdhcwcr2t+ABc7M/9pBoFzJBbrBgazQ5h8ZlQliWzBkCltMhPeBB1HWIHhTHDeGPfcIg1J1J2+f9HQ10uPt+iKfpHtrGlLFsgCCzGJjMQ5BnqRAUfH5RULNkIUF3LgZYknSCF/NjofU6US3/AGbvby9petZgZe3OywCI1kk6yI61fcocBtWrouZlDAyA5AB0HjoACN+lcOTJDH1ts9THGeVfZJJdr1RC4R7Orq4dnu4Zr12SosyBIYb9oWgRMzMzrQbisPiMHcOGvWyjSpZJUmDBjMCV1EHwmvpC7x6xbRne9bhVLGGB2EmADqfIV88c0c0DFXr964pW5cIyoR7ltQABrrOkkjc6bUcfJt8vf+CcpJVxdV/kh8WxrLffLKSqhlnbQEqSND18RVt7NOVreOxbC8D2FpDceCRJmFUkGROp0/RoYe/bKBVUKdJYmZMScojuifWjnkTjFrC8NxbC4q3rlwL7wzZFQEEL1Es9dFNR4r+xzyknNyf9/wCdGl4zmyzhR2dtRbtIIGVYAjSAB8KA8Vzt2l3Fu7EpdTImXSAo01OoMsx+I86EcTxRrzks252JpeGw6sygsAp0JJGgPX5gUViUUReVsO8Hjke410sCbmU3AJPuqsaRAIIP7XkKIOCXbzEtlW3bzlkG7CQOseMnQ9T8WeD4fB2rSqHtaamXEmQN9delRuI8/wCHtXWtOToNwJUyJ0IPw1rn4tt0dPJKKsJMNwbtLguMWJ1mSdfH0HkKE/a1x5EsjDWrgF1XU3Lcam0yP+kIYTG0kHLtpQ5zP7Rrl5eywzslthlYZQGbbUMDI8BEbmq1eWGuot7EY3D27lxm7t65LZQRmYlZGaT7vWRJBMVSOOmnIlKaaqJXcsYbDXLpGLd0t5CQyESGBBiMpLSJED/grPO+EwthLOEW7dCul0PcIHuknKdJ/d1oT4pdw6WzZtfjbmaTfAKgxGioSZUiRJ6ydiKd4Dy0uKts74hbUXFtKWgjvAkk6ggAQKtJJ7ZJNrSKbGcauPde8T33YsSBGpEbelbH7PeEObIu3yryAACg0EfpdaBuHcjYUX7lnE4tZUWyht+4wJcMGPQgKOoietaFgr3D7aJaW4p1gQ7Cd9yD5GpZZWqQ+NbthDdUKsAAAdBpRvgvyafZX6CsZuc3WbC3lDFlS44Ul80DKraMxkjMT102G1bFwq7msWm/StofmoNTwxabsfJJMZ4yO4Pj9KomIz/BfpV9xg9wfH6Gh52Of4L9KeZoGT8WxlhuIvb7IoqX7jM4LF7r690SBkXNmGh8COlC/EsSXus7ZQzawBAXU6RHSI9Ioh564uWdkKlbiYi9FyAA1oMQozDchuvoKh8G5QxOOZmCBAMoJPd06EKZkAaD4eZq6qKtkKvSG+UeGLisVatMO7JLMJkjoDroJG8eu9bdwrlyxh1At2woBkTrB6kTt/5qj4VY4fgWX8ZaS5lKklgJjeehMgnx3qh9o3tF7OLOEuI2YAvcVpK9YBBkEiNfWuablklUejoio442+wq457QcJhHKXLsuu6ICzAxMMB7siNzVZwf2pJicT2KWHVDH4xjGhEzlgx86DeTuUkulMTjGDI4NzvHeScpYn3iRBjfWrjinNWBwUHCoMQScxKtCqCO7JA1BgeOlHxxWkrZvJLt6RqEddNqj4viFu2suVGw1PU6D99Y1jfbFi7oi2tu3P50kwPEbdJ3mh3jPMD4nE9objsqlcpICkhDoSo0BmW8sxHlQj8d+wyzr0GPMntLe4727dsINQHJExOjACYkeOtDd/ilt7BVnB6kASxI822k+FUhwd3OtsK5c6hYM7b/LqdKj38M6khgZ0/rwrpUEujlcm+xxcSTpEjeCOvxq/wCEq5KOqhdYECenh4xND2EQlhlEwf6k9K0DlfDk2jl6OZPQ6CY8tv30ZOkaKtlvw7BAjvZj6rEdNKl3+VLWIXLChhOsAzGwYRJWYMSJiKl4eRpvp/zp61ecMwmXvHrXJKdHTGCfZg3FuDX8Hfy3Fh5kFVMHUgECI1iQonwow5f9mFq/bFy410Myq0EBYJEgMvltE0Tc8cXwge2t5We5bIZYB7obQnN4xrA8qpOI+1cKOzsJJGgY6iAdJBIaY+tW5TktInxhGTsrcV7PcLhrxfGYhEtNmNu0JzHaDJOoE6iOoof49iMNLJZbMimV7gGhkkHTSOgp7m/mi7i1VngACIEx6wTE67ihZXkx08v36VSMX3Jk5NehVzGDXqTpJM+HxqOuJhtFFWHDuW3vNlXXSQDp/XXaauG9n19XygAtOmuhEAzJEeUUXJIVIoL9+5ftgAaIDOwADbknQDWvrngI/suH/wBK3/AK+ecbyHcRO8CTqpAO6gaDSN/CvorhKxYsjwtoP9opLT6HSaG+MDuj1+41QXU74+yKIOLHur9r7jVFebvD7I+pqU+y0CgwnJmF7e5eyh2LuTJkAsZbTaZJqDz/AMzJhMMbVpst1wEUKe9bWPej0ET/AMUP8e9od+zib1mxbtood1MrqXzauCDGu+oO+tDeLwl3E3Ee+xLKoQHKCzqZIzERmgz0FFY23cmB5Eo1EZwPDc9q5duA3D3SNSJBLs23XNrmG29UOPbMWIUJHdgbAxB+E+M/GtY5Q4Kbtt7ZUoo0iI9QP8p8BpvVXxHk7LcK9SWM7GTEfICR8aqsitok4OrKria3cWLVpA1tbdogjvdmbi7QxGoIza67ipfCuUFzsCudWBHeX3SDGnh01HjRDwSy4gOwZPdIyaq/jv7p00jSaoOZ+ZLStiLFp3cvCNdLxbsdCEVRLFdSY1mddNFt9Ial2xd7kFc3fC6j3tRBgbgRmGmx8aTg+TBal7bLcYSyrcWQI11PzG1ecu832LQFpmxFxZAHa9ABHd0/SGxPWr/Fc6YZWKpBCwSxaAVjXKACZG0eVBud0ZKPYjglsXbGa4pUsvfBlcsjbXUCNaqeK8tJftg4cgzpmBkGD47mlcW9o1rKVsWzmJgkiNI3iN/gae5U47mtsgTIF70iZJYnXXUkkGdq1SX1G+l6Bvh/K1/t+xNsrbDAs4IgqD8zPl+6tAex2FvQQumnlSOHXWa+LYhmEE6E92erDQHfSiPjnCFvoAWKhZ2+H8qnOe1Y8YabRA4BjLV0b97w+tO8Zx10EJa0JG/Xyy9KpOAcM7PEZhOgg6khj1b1ouvQIJjTr51OVKRSNuJj3MnL9/Mbl13JHeztqdNREfH91B+IR11MkydcsaePqT0j+VbjzLjbL4dy5lQSpjfMCRt1GYRVTgeRbV2ypLSGgkxr46GuiOSls55Y96MfGGd9SOm58KtOF8FVnUM4EqdJ19QTp4aeE0U81cNwWEJXM06KyrEjQdPHZtfGkYbmbCIAwRQYVSDqAB1yjqPIeFV5WtISqdMr+F85DDjL2b3ApjMRvtqrE7Ed4Dz8K0Xl7jZvDXJmjYEGPKflQfxTEW8dhVtQiXvfUJAIjQKY90HXfz8KKOV+U1w6q0kEACPIeOlc+Sq/JWFp6L68P686PMH+TT7K/QUCXjFHeD/Jp9lfoKTD2x8hH4v7g9fuNUV095fsj6mr3jAlB6/caH726+n3mqSBACb3Ldm3ib924bTk3S62yVLFWWWkEyCpkjypzCcv9o7ke7nZlUaFJAj94J+NQOPcmpextwq2XMc7GZOYgaQdhqY+ND/GuG4lHZbVy52cGXDMJEzusAgFidAB6Uav2L16NXwGJs22Fo3LYuROXOA0a9JmNG+RqVdwlq4Qxg7wQa+eb+CuuHbs3aZZmhmnoSx1nSpFy7iLQtID2LWAwQp3Wi4c5zEb7/ICZiaHg+zG869o2fmPi2G4dYe4wAdwQij3rjhdANDtpqRA0msk5F4fbxGLYXcraM4V4JYlpk6QSJkkAeUVK4Vy5dxjKbt244Mlu0YkKSIDCTEkeAEVc4DBYPh94rduF7iqSqrIJhgFBYbSIkbaUyXFNLsVvk060EfOPs+t3sP+IULetnMhmBrAIJOy6A6eFA2A5cwr2mtM5F4GQ9sltYnrplggSu5nWRRFzl7SLL2CmHeWkbbMBBKlvAzHwoB4dnu3AJZbbuM7e6M24GmkAagUcalWwZHHloJbOFwOG1xFt7jjRlziSZn3V0Xp1HrvVfd5mZjcfDWgls5UVIlsqgkT+kwJzM06Z1HUGkYvA4SxjVRbhv2ysO3/AOQ5gwHiD3f50Q8H5atC0DdAYgzAkZ2/Sb1nb/gM6W2Jt6RK5PwNy1ndGNxnaCSdPXT+ulXmJxd8Dvq0ePT61I4ZfVACEgeA2q8F9HTQgjqPurnlLfR0RjqrIWDxNtbGdmCiQCx0gkiNfjQLz3xtruIWzaYwsCdIzdYIMxl0M6bURcwoWQ2LRKqVIaPM1WcA5abtM7kkzqzakgbAz0HSmgkvqYk239KE8s8lh17W+XaZgHSdd/TUnXxqXzHz3awJW0lsuw0IBhV9WgyR4UYoAI8qgY/gdm7OZBqZmBM9fnS8rdyG40vpMQ/AMRxC89xEJDORMkgGC0HMSfToJA0FTcH7OsS5PdCxPvGOk7evWtj4fwi1YEW1yj+X1p68uhqjzP0IsX3Azl7lexhLQ7aM/vaxMjzGp+PgKv7mOLpKEDNt4x5+BpLcAQvmYs3kTUq3gUX3ABUZST2UUaKSzjShKvmNxjoI0+HTrWsYH8lbn9BfoKz7EKK0LBfk0+yv0FPjdtizVEfjA7g9fuNUF1tVHl95og4se6v2vuNDeKPfT0P1ppAiVz8vLnuPnYM7Fh4AkRt1qixaYpAAqK6lCYJ0zZo1PUaA1f4vDOzNE5TER009ah8Swty4i2bejakk7R61NPeyjWtHnBBdt2zbK2i0CAvurOpnqdZqn4rwxLlxu1MXIGij3fWPLSpfCuGYq0jAL3i2+YbabVItYW4puFrZe8RBOmi+tG6doV7VESxdw9u0AbhKiTAOubw0qLjuV8PxJnuBmtuoRc3SBOhO0Gdqp7WH7S65zi0ULR3SSY8tupGnnT+Jt4i5Fm0/Zie8yKDOnUbjX41TjT0yfK+0U/M3KWEwmqXblxtAUgRqBqreM+u8aUrh3C2xCJZtWsttrguNduFcxQAAKuVNBM6QZ1k0R8O5CXKe2D3ncBQ7/mgR7vrB13oo4Jy0lgageQB+tF5El3syxtvopMJyRasA5bfaMTOZwCR5DTQVK4fwoOD0y+QosJpoKI0qHNsv40iFY4Oirljff1p23w9B/KpDGmy80uw0hoYRZJjf+tKc/dXjXAAZMR1rwmaIB0CvGrw9K9NajCTTbDSlsaadqJhJNJd66aZutS0YavPoa0HBfk0+yv0FZzdbTwrRsF+TT7K/QVTF7EmMcWHcH2h9DQ1i/eX0P1ol4t7g9R9DQ1ix3l9DrVJCRHAfu+lcDrSVbX0j6VwOp865X2dS6HR/U1wpOavJrBI9/g9lzLW1nfQQfnXmF4RaRsyrrUsGvBp5UbYtIcJr1abLaUntNK1GHHami3SK5m6U2aNC2eu1Nlq9Y1xWmAJpa0ivVrAHSabL0otSTRoFjZak3TSiaZuPpQMJINIO+1KZ9KQbnzoBEXdia0LBfk0+yv0FZxeuaGtHwX5NPsr9BVMfbEmMcW9z4ihvFLqnxol4sfxfxFDeKfVfjVJCR7GyYPy+leI8mlEzM+A+lNB4I2++uV9nUnokTXs0wrSaWDQCOz1riaTm1r0LRQDgaQ7U4aQYphROteUpzSQaIrPWNdXk0ktRoFnjGvFaku1NsaIB/tK8z00HrzPWMel6YdtKWTTTXKBjidKYY1zvGopJPjQCN3djWm4L8mn2V+grMbraVp2C/Jp9lfoKpj7YsyNxtotfEffQrjH1XXTX56GijjtlmtQgJM7Dwg0J3sFiCVPY3NJ6VRomuxxTqfh9KSdjI2IpTYC9M9k+3hXtzh92NLVzpPdrna7OhPQntK4XKV/067/hXP2TSTgrv+Fc/ZP8qSmPaHEanA9MLhrv+Fc/YP8AKvexu/4Vz9g01AsdNyks1NnD3f8ADf8AZP8AKmrti6B+Tufsn+VNQtjjX687WmDhbv8Ahv8Ast/KvDYf/Df9k/yrCskG7SDepprT/oP+yf5Ujsn/AEW/ZNMKOF6TnrwWm/Rb5Gksjfot8q1GFi5XrNTADeB+Rr0T4GsYdLVHdpB+Fc1w0y1zQ/SsE5m6V6W6U0WgTSM9KH2KvvANahgD+Kt/YX6CsmfFJDyw7o8RWscO/I2/sL/CKfH7BPpEiurq6qkjq6urqxjq6urqxjq6urqxjq6urqxjq6urqxjq6urqxjq6urqxjq6urqxjoryK6urGOyiuyDwFdXVjCTZXwHyFLrq6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4" name="Picture 8" descr="http://elib.nplu.org/files/Disk2/000000002950/jpg/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32656"/>
            <a:ext cx="3384376" cy="2880320"/>
          </a:xfrm>
          <a:prstGeom prst="rect">
            <a:avLst/>
          </a:prstGeom>
          <a:noFill/>
        </p:spPr>
      </p:pic>
      <p:pic>
        <p:nvPicPr>
          <p:cNvPr id="8" name="Рисунок 7" descr="13583526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492896"/>
            <a:ext cx="3240360" cy="338437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Серед творів про війну особливе місце посідає кіносценарій </a:t>
            </a:r>
            <a:r>
              <a:rPr lang="uk-UA" i="1" dirty="0">
                <a:hlinkClick r:id="rId2"/>
              </a:rPr>
              <a:t>"Україна в огні"</a:t>
            </a:r>
            <a:r>
              <a:rPr lang="uk-UA" i="1" dirty="0"/>
              <a:t>. Кіноповість написана 1943 року, в один із найважчих періодів війни, а вперше надрукована лише через 23 роки після її створення. Тривалий час замовчувався як сам твір, так і ті трагічні наслідки, які він мав для О. Довженка. "Україна в огні" була різко негативно сприйнята Сталіним, і він заборонив її для друку і постановки. Ненависть у "вождя усіх народів" викликала правда про війну, на повний голос сказана митцем. Письменник зазнав тяжких образ і звинувачень, які підірвали його здоров'я</a:t>
            </a:r>
          </a:p>
        </p:txBody>
      </p:sp>
      <p:pic>
        <p:nvPicPr>
          <p:cNvPr id="20482" name="Picture 2" descr="http://www.ukrlitzno.com.ua/wp-content/uploads/2012/02/%D0%9E%D0%BB%D0%B5%D0%BA%D1%81%D0%B0%D0%BD%D0%B4%D1%80-%D0%94%D0%BE%D0%B2%D0%B6%D0%B5%D0%BD%D0%BA%D0%BE-%D0%A3%D0%BA%D1%80%D0%B0%D1%97%D0%BD%D0%B0-%D0%B2-%D0%BE%D0%B3%D0%BD%D1%96-%D1%81%D0%BA%D0%BE%D1%80%D0%BE%D1%87%D0%B5%D0%BD%D0%B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05229"/>
            <a:ext cx="3384376" cy="2059901"/>
          </a:xfrm>
          <a:prstGeom prst="rect">
            <a:avLst/>
          </a:prstGeom>
          <a:noFill/>
        </p:spPr>
      </p:pic>
      <p:pic>
        <p:nvPicPr>
          <p:cNvPr id="20484" name="Picture 4" descr="http://www.wz.lviv.ua/image/3732/articles/64736-178x12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60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4096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У 1956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опублікована</a:t>
            </a:r>
            <a:r>
              <a:rPr lang="ru-RU" i="1" dirty="0"/>
              <a:t> </a:t>
            </a:r>
            <a:r>
              <a:rPr lang="ru-RU" i="1" dirty="0">
                <a:hlinkClick r:id="rId2"/>
              </a:rPr>
              <a:t>"Зачарована Десна"</a:t>
            </a: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25144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Тема:</a:t>
            </a:r>
            <a:r>
              <a:rPr lang="ru-RU" i="1" dirty="0"/>
              <a:t> </a:t>
            </a:r>
            <a:r>
              <a:rPr lang="ru-RU" i="1" dirty="0" err="1"/>
              <a:t>зображення</a:t>
            </a:r>
            <a:r>
              <a:rPr lang="ru-RU" i="1" dirty="0"/>
              <a:t> </a:t>
            </a:r>
            <a:r>
              <a:rPr lang="ru-RU" i="1" dirty="0" err="1"/>
              <a:t>дитинства</a:t>
            </a:r>
            <a:r>
              <a:rPr lang="ru-RU" i="1" dirty="0"/>
              <a:t> </a:t>
            </a:r>
            <a:r>
              <a:rPr lang="ru-RU" i="1" dirty="0" err="1"/>
              <a:t>й</a:t>
            </a:r>
            <a:r>
              <a:rPr lang="ru-RU" i="1" dirty="0"/>
              <a:t> </a:t>
            </a:r>
            <a:r>
              <a:rPr lang="ru-RU" i="1" dirty="0" err="1"/>
              <a:t>джерел</a:t>
            </a:r>
            <a:r>
              <a:rPr lang="ru-RU" i="1" dirty="0"/>
              <a:t> </a:t>
            </a: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митця</a:t>
            </a:r>
            <a:r>
              <a:rPr lang="ru-RU" i="1" dirty="0"/>
              <a:t>.</a:t>
            </a:r>
          </a:p>
          <a:p>
            <a:r>
              <a:rPr lang="ru-RU" b="1" i="1" dirty="0"/>
              <a:t>Головна </a:t>
            </a:r>
            <a:r>
              <a:rPr lang="ru-RU" b="1" i="1" dirty="0" err="1"/>
              <a:t>ідея</a:t>
            </a:r>
            <a:r>
              <a:rPr lang="ru-RU" b="1" i="1" dirty="0"/>
              <a:t>:</a:t>
            </a:r>
            <a:r>
              <a:rPr lang="ru-RU" i="1" dirty="0"/>
              <a:t> </a:t>
            </a:r>
            <a:r>
              <a:rPr lang="ru-RU" i="1" dirty="0" err="1"/>
              <a:t>оспівування</a:t>
            </a:r>
            <a:r>
              <a:rPr lang="ru-RU" i="1" dirty="0"/>
              <a:t> краю </a:t>
            </a:r>
            <a:r>
              <a:rPr lang="ru-RU" i="1" dirty="0" err="1"/>
              <a:t>дитинства</a:t>
            </a:r>
            <a:r>
              <a:rPr lang="ru-RU" i="1" dirty="0"/>
              <a:t>, </a:t>
            </a:r>
            <a:r>
              <a:rPr lang="ru-RU" i="1" dirty="0" err="1"/>
              <a:t>його</a:t>
            </a:r>
            <a:r>
              <a:rPr lang="ru-RU" i="1" dirty="0"/>
              <a:t> людей, </a:t>
            </a:r>
            <a:r>
              <a:rPr lang="ru-RU" i="1" dirty="0" err="1"/>
              <a:t>природи</a:t>
            </a:r>
            <a:r>
              <a:rPr lang="ru-RU" dirty="0"/>
              <a:t>.</a:t>
            </a:r>
          </a:p>
        </p:txBody>
      </p:sp>
      <p:sp>
        <p:nvSpPr>
          <p:cNvPr id="21506" name="AutoShape 2" descr="data:image/jpeg;base64,/9j/4AAQSkZJRgABAQAAAQABAAD/2wCEAAkGBxQTEhUUExQWFhQWFxwYGBcYGR0bGBwXFxccHBwYHBoYHCggGh0lHBwaITEhJSksLi4uFx8zODMsNygtLisBCgoKDg0OGxAQGzEmICQsLCwsLDg0LywvLDQ0NSwsLywsNCwvLywsLCwtLCwsLCwsLCwsLCwsLCwsLCwsLCwsLP/AABEIARUAtgMBIgACEQEDEQH/xAAbAAABBQEBAAAAAAAAAAAAAAAFAAIDBAYBB//EAEgQAAIBAgMFBQQEDAUDBAMAAAECEQADBBIhBTFBUWEGEyJxgTKRobEjQsHRFDNSYnJzgqKywuHwBxWS0vFDU2MWJDSTg6Pi/8QAGgEAAgMBAQAAAAAAAAAAAAAAAwQBAgUABv/EADQRAAEEAAQDBgUEAQUAAAAAAAEAAgMRBBIhMRNBURQiMmGB8EJxkaGxBTPB0VIVI4Lh8f/aAAwDAQACEQMRAD8A9Kw6wigaaDdXRXU9keQrqrXjnEkrVTkSpO5pmMxHdICACzHKoO6YJJPQKCfSu4vPbsNcLE3AM0HcT+RlGkHdzphmHJFoRebSKUlU1dutbBgsoPIkca74ASCRI4cfdVezvtV4qptbNRlat4NwygsQC/iVZ1y8P3RPqacAhBIZSBvMiBpOvoQfWudh3jZSJOqowetdW2athE0OYQTA13mYjznSpIQA+ICDBMjQ6aa8dRp1qG4d53UmUKp3JpotGunGhgqyNWYM24ZEY66cTAGnFquXSoUvvAUtpxAE1c4UqvEIVUWDTWtGusGN1LZY+yXfLoANwURrqSTJP1adimNt7epKu+Qg6kEgkMDv4agzv4ceOF6FdxCochpBTVt7tsBiWELvgzEacOM6edcw14GSwCawJO/dI9CY85ofZXKeKqpQ0wzRDMsmSAJCiTEtxjnvA99MdUkjMsjfru8/ePeKqcK9SJQqLzGhM1HmMtqR1/pRQKgg5huzDXhzHMaj30Mw7Kwk+EuSVUnXKJj3wW9elWbhXVqrCQFR3rxiAzDr/wA1GLzDe59KlaGBIII6eU8Kga37uVBdHl0KM2iqXaLCq1pGYSc0a79Rumu1Pt5osr+n/KaVb2AcTAEnIO8URU+AeQ+VS2jTB7A8hXbbaViVRTPJTYnDZyhicuaRxh0KmJ0nX51JibLXAsqcikMV8OZ2UyBvgCddTwpi3SOFSi+abZOANUuWlNvYd2uK0CBLanQMNFHWAWPm3Sq42e/dxH0hEEmNC5GdxB5Trv0AEAVdF7r76cLh4a+Rq/aB0VaIVW9hXK5Ile8liCAWt/k8OgPQRXMXZusWIA0WbS6QGjeebDSOAk1Za8etN/CKjtIUhrlWGAYd2I0tqSNRJfcoMzzYk8yOVR2cFdUIYBYBjrEd68S7a6723cDFXBeNTqx5irNmDlxsIPhcDMqkhUHdZzE/+RxB1cnSeEHyowIC5QJAEACN26NelQW7eRQq7h11JJkk9SSTTC5HA1V89GqU5cyiwlh1d3yt4oUA5SQibhOfmWOvMU7H4V7niHhKq3didc5BGcndIBIA6z5SDEUu/qvaQuyG7VS5s5iynL9GpUC2CJyIGIMzEm5lO/6o60r+HYWirCNZYyIy5sy2k1neQmoHHpVwX6eb0jXXUH1BkH31IxLVxDlTw+FuobhHieIVmIiMuY6DWWuFuHLkBUTbLbu8omTC5iRIUmXbQkSdTxJaCdwgg2Ipvfmo7U1dlcqVzBXfpcoEkLbtyR4UEQwjdBLNz0UcKjxeCfIUyymYSwIBa0AvhifNf0RRA4im98T1qO1DopDXIWbbDMzaM7AwNyqIAX3DXqTUZfxdIn3dfUVcxykxOg+2ocPbGvGgvt+qM0gBUu0KkWUkR4v5TXKf2lvZrC66i5H7ppVsYLSED5pd57yKW0GQeQ+VSWxoK4n4seQqSysxWQW2UcnRdrsVOLOmpA9a6bFWOHeBdIWcKAClFWO4rv4PzruzvPJRnCgDkca5nB3qDVk2BzHvpn4Pyq3AlHJcHtUAK9RUYPmKnazv6b64tiqmKS6pXDgozdbnThf5ipBYncQfIzXGsRqSAOZ0q3BmuqUZmJC6p/rXe7U8BThhuI3VzuRzHvFW4Mh3aq5m8il+Djl8TS7gf2TSNgjnTu7O6dd8TrFV4Z/xXZvNM7gcvia73C8qd3Z4mPM0u5O/NpVhCf8AFRm80ktAbgPdSIrncnnPrTHw/v8AjVTG8fCpsHmuPcXz+NDsRchgEEEgz5f3NW2WqmKtEwQN3Wl8xOiM0AITtu2Rh/Fv73+VtaVS9owRh1zGT3g3bvZauVsYL9oIMniKNp+LHkPlVnCDdVZPxa+Q+VWbTFULBcxCkhRoSQNBJ50rCy5ArPNNWT21hcLZxNw4rPcNw51VJAVTpLaiTp8K72AxDfhF5LZY4cAkBuHi8J6GP70qvjdolrynaOFyoR4WAYMo3xIPiHMbxPpQ/Y+JNm9exNpGWyM4TQwS05E98H0r1eQuiLTvQ+Xos2+8PVWe2OMY4trlssVssgJmVW5E6Dh7PvBo92sxSYjZy3wOKka7mJysPmKDbP2E1zBvc/CiLZl7i90T411MmZJ6gU7sJilcXMHeUslzxKIMSBqJG7cCOoqCGhoI+A/ZdR26qO9Zt/5SraZ+8zb9cxbLun8mKOdm7iWtmG4ZAKuzEGCTJUQeB0AHWhna7s3hsNYzWw/eMwCyS3U9N3OhY2gLmGw2EzMozk3WykxLnKI+tvn3VxaJWaE1mtQLDvRSdjtpNYxQW7IF8Cc3NhKNJ3zMftUT/wARcW3eWbMkIRmYAxJLRr5R8aFdstivY7t2vtdc+FRkiFXqCRoSNOtVO0O0/wAJNhyGzLbC3ND7QYyR5jX1q4Y18jZR0K4khpb5ohiSMFtFVsSE8GZZJkMPEDO/nU3Z+2NpYi6+IlkUeFJIAzHQacgPU1otkdlcLbIupmYsvhLncGHAQIMHjWe2GTs3EXFvq3dOIW4qyDBkHTodRvBoXEa9pyeIAC+Z6qcpaRm21TrF38Dx5wwJOHukKUJmBcHDlBMTyrOYRbP0/ekgqrd0BPthtB5edaTDYdsXjjisrLh7ZDZmGpFsaADiSROnCgOyr9pDfN22XDowQZZ8RMg6+z50dmx60L+fvdDIP5W3/wAP7tz8ELXScgYlC3BANd/AGfjWOwe1ms4xcSc/duzQWJJNrMQdeMb45gU3CYq9Zwty2Q6jEFQsqYCj8Yw8/COutX+0XZ428Klw4lriLHdIbZHt66anLprqOFVaxjXuzfEa9+qk3lFckS/xRRTbsONSWIBn6pWfL1puL2lhDs3uRcXOLYIWTPee0f3p03Vm9p7VN7B2LLBu8tMRuOqZYUz03elanG2MP/lfei0mc2gobu/F3nsnWJ9oHWqZMjGNdejlYGy4joFJ/hqEXDXbp08ZzNP1UUH4SaymyNrtYxi32L91dJEuZJtFisknflIn9mlg9rZMC+HEh7t3xGDAtws+cxEcpq72o7PNZw1u42JN1RC2kNorownQhjGgnXlV8jRI7P8AEa9FGuUEcqXoWJt61XIoZ2K2r3+GCNPeWQFM8V+qZ8hHp1oqRXkMbhuFKWrSifmbaCdq/wAQv6wfwtSpdrfxK/rB/C1dp/BiogodujCj6NfIfKrFgwBUKD6NfIfKp7Y0FJ0QdFYnRTi7zpxu8NIqKKUUUTP6oWUKZb1SrrVVaCdu8JaOGNx5zW9LcGPE5G8cd3wNNYUOlflJQ5KaLWmCmkVrxba2zzZdFPtNbVyORbWPSi/bzZqWHsZJ8VuDJn2IA+FagwIsNDt/JAMtAmtl6jlqMtviDBgxz5VhcF2PwrYe1duXWQ3FXUsoXMw3CR8KI9nsM+z8LiGvDRXLLBHiEAKdCYk89aA+Btd12u2yIHHmFpWTiTA61Ki6cx8K822Fgn2ned8Q7ZEgwDAlphVG5RAPWieJ7GG1fsPhizWxdVnVmHhgjxDdOk9a7sjGOyl+q4SucLrRbiDXK8n7e4VbeMfKPbAc8fE0zXp+G2cgw4sAHu8mSJ1ykQdfWolw+RrXZt1DZMxIrZWyDTATXknZPBo+Ptow0V2I11m2Cw+IFeh9tr5t4S4wuNbYRlK6EsTos9fsqZsKWyNYHbqGy226Rhj5VF31ecf4d7XyYhrLnS9z/wC4N3v1HnFeiXF1pTGxSQOq0WFweLTzd8q531RxSikONJ1RsoXblyoCKlIpsUJ+Zxsqw0Wf7YfiV/WfymlXe2f4lP1n8ppVoYYVGqHdG1/Fr5D5VPaGlRIPo18h8qsWxpQMqsTonAVynRSiuyqici1me0n/ALjGYfCDVF+lufYD6fxijO3sVctYa5ctAF1AMESIkZjHRZPpWG7NXcbduXcRZ7tnaFcvwnUQOA0+Fa2CgytMlpeR3eAUX+Iv/wA0/oJ9tW/8T/aw/wCg3zFUe1+zMXP4RiRbHsp4T5xp76lu4DG7Rt27pW3lWVU+zIkSY46jf0rTbQDHWKFhLkE5grljslduWLFxL7PORu7cnIoifDqd3lWg7dsGwl5FYZ1CuVBGbKHEmN8VQweH2rbRbaixlQBRJkwKf2d2LiRiLt7F5G7y2UOoMyRpAGggRSrna5nOGmoRq0oDdUf8LXGW+vGUPp4q3NsGawl7sjicNdN3A3BGsKTDAH6pzeFh5/1q2mwsdiSBjLwS0DJRCJMfo6epJ8qHPGyR/EzafdcwlrctLPf4kf8AzP8A8afbWlt9kL0D/wB/f3Dn/vof2m7K4vEX2uAW8ohV8WuVd0zx51tLBvCwMwTvwm6Tkzgaa74mKLJNUbA0jzVWM1cSvMew6xtFBMwbgn9htaL9vNr22xVqzcJNm0Q1wLqSx1y/6dP2jUWy+y2OsXxfRbRYZjq2niBB3edGOyexsXZv3HvrbK3dXaZbNqRHQk/KiyvZn4lg0Oqqxrsob5rCdoNoWnxJvYbMoJDwQAQ/EiCeIn1NesbJx4xFi3eH1hqOTDRh75oZ242PexNtLdlbZAbMxYwwIECOhkz6VW7E7IxeFzpeCdy3iENJD6DToRv8hS2JMc0A5EeavGHNeehWjIpAU8iuRWCWpy02KjuW5jUiDOnHoelTRTajKpBWc7a/iU/WfymlXe3A+hT9Z/KaVOwDuKto6g+jXyFWbY0rHN2u8KhbfISTv04Aa1ew/aRymbuhHMGRpvkDUVJw7xukv9QgOgP2K08UorLntbG+30jUHdvEjdVvZ3aMXCQVCxuzGAdeZ0+2huYW7qW4yJxoFH1qnszY9nDs7WVy94QWEmNJ3DgNTQvaXaPIQiiGiTO6OnPnNNsdoyQTCwu8mVojXua2gdCqnExZqtF9rbLtYlVW8uYK2YakaxHCrKKFAVQAoEADcAOFD12ypAhWPu+01KmPBEhWJO4CDPxielc6R5bROiK2Rh2Kt5qaTUBxic9eR0I86q3ds213kDTTUfZ/etBz3paIZGDUlEQ1dzUJt7dtlSZEgwVnX476sjatuJk7piP7FSSRuqiaM7FXs1cmgl/bonwwAJ1bp66VHY24WkiNBuII+M/Cql5VO0R3VrQ5q5NU8NtFXEx59DUt3G219q4i6T4mA056mpBLtAiZ2VdqaaRNDsRtuykS4MiQRqCPMUy7t6yu9t/KN3vqadsqnERD4giUUoqrgtq2buiOCRw3H41Zs3lf2WVh+aQflUFh6K7ZGu2NrsUzJrPGpoppFVyogKzHbr8Sn6z+U1yu9vB9Db/WfymlTUXhUrzm5ebMCZ0PuFa/Zm12jhBjNw03SBz6HSsljww1O48K0WwsCpsEsfEwgGNQmcAxzJ1APTzpnF5coLvkvJYIP4hazzKsbUwYK96rAFvq6a6fVA3UMwmLCNPCdY01E5dxnfUG1bqm59CBlXQazMcdaiW8pP0kqeOUb9ZB5V0cYyU//sKsklyW3Q/YrXLcS+vdk5SqArJEEmJmQTv+dBMVZvWmAVmZSM3hkCOR69PKheJxMHwNrodNPP76rvdYnifKoiwta3p5ozpeJ4tD1taa1tK42TIoDqIcsYMKRvIid/X0qO5jFzeMwMxJClmIIBAjQRBI1nhQq1ausJZbhaNJXWJA37ydY9wqfEbHuiG474BkgRxoD4mA0XKA95vS1bK8LLd6zyWYuA8684nSPXWq7bIeBmuGZkqATB4xrr5xQm4hB10blu051fOPL2whZpA58B9XfyonfYO4fmeagSsoghSNh3T2SXB5b/Prxq2wvSBPtwCWacsmPFv/AOKFLi2tkgHyJHMcvX4VI21CSsDwg6jcTunWpt50oFBD2eYSxOLYkqzRGhPlw03ipMJtY2pAhtIk8Pvp13Z/fjPbUK/10LCDG5lnnVAYBwYyNPQT8tDTMYheKPqFD2yNNtJ8iiFnGurZgSDz/vfV63tgouZRD8SdR6f3xqhh8FcKz3bEdVMfePSrmG2Z3ighws/VIO8fta+lS6KNxFKsRnFgb+9QoH267iLio44ErqPI1CuGBaFcQdZc5QDymKIns3+cvub/AH0xtkDdntjj7Lf7/hTAjDSDGK8uS50Mzh/uaqEbLuiYe2YGoVpOvlTMJbvI3hYoToYYj3xUv+TsplXQdd381XMLhXB8d2RyUn76O3nYVez6irHqreE2hjE07y24/wDJv9/30Rwm1sUBDW7Vw8w4H2UMfCA/9R/Umq5wRB0Yn3k+4UN0ETuQ+n9J5kk0ezj9b/IKudq8Xceyue0LcPvzhp8J6ClVHbVwmyAQfbG8EfVPOlWXKwMcQBS38I8viBJv35Uhb4LPYDP4cpA4EkGdfkI607D7SRVyOCY8JAOuVS0AwQBMmdeNFL4BFvLlyld3AN18s0/s044ezNsZFKEhRmEnIBJuMZGWZkAeu/QTZI5CRISBuFl8Hh6t32Ky+Ixb3GlVCKNAqiFUeY37uNV2zCSRPL763ezcPZdWa5kW0ZFtJC8fa3zPD31bTZeBBLTbk7/pNPdmiijFRNGVrSqOwJfTsws9ff0Xm5OkHdz5VLg7jLu8pOunPpW62jawCIWZrTRwDAk9N548az2H2cMQwJK2bSmciKu+THjGpOk+oI36VOMaB3gQiM/Ti7TNou2LmKcfRK8ARIAHoJgx91QxfsmMpDb41E/0rSJiLVu0BaJkT4SeXHdQ/wDza3cJS6xIIJDCQVIA4rBB1HmKTbjLJGTT7ph36c1w0JsILtLHd6RmUIwHAaHXjQm8WMsFI3ATpu41vtlbQstZi+1uczLJABYA6MRHLSehpXLGA4XEHHTUUw2QDZpr6pWXBHNeYXzXn9tmOkEs3yriSu8QeGoit1cw+Bb/AKqA8x4f6VJas4OAGe0xG45R8jImiGcAeAqjsHpWnztZDAX3kEA6GZHD1o9hcTbcgXLlwH8wCCZO/NGpFG2bBEQzWuhUZT+7T7N7BqAM9tgPylBb3xr60MzEm8h+iiPCOY7xClz8DcgFL7lTukLPy305cJcO+6x9F+41I2KwupFxRPn8iNPSmJirP5anyBn5GjMfEd2Ef8f6R3sIOjvurCZlEZ3/AHD7oSquOwK3ROa5PUD7FFWbPcPuY+in5kRQfE7StqxVUfQ7+8X/AG1owNB8HJLTGh3zofP+kr+w8vP/AEk1XGCg7vhH8VMu7WPNx+0D8iK6m2eZY+v/APRpwCStUkeDeiK2raL9b3gfdTmxC8G9x+6hwxzNzjz/AKV3F3HS01w6gCY0J9OdLSDKLcUdhLjTB7+qbt27Noakw4/hNKqBuM+DV2EE3IjTgp5V2suU26wvQYNpbEAVCZcKnJnJ9CB8j8DVhb5a4IH0agrrMHfoSN5g69OVMv2Qj3CpnMEMdWEkeUkk0UwKZLebdaSSc0SzHU+GNwOuvIUmDegWc5tO19VcYNkVmlnIgAL4VXkF0A4fDnQnaeAaATPuUfwmrI2kLrBFY21K5nfcYIkAE7zHLry1I2sPmAAy93wOp06DSmIpOHTVD28XULEbVwp7sngpnhy+OtWtluoVvF4kj93h7gPfWp2nspe6ZcuaQdAPEZHDWvOL9m7buFMpG8Pu0hdfETExr5HrVcQOKdFoYA8NpaUc/Brl26FTRAwlifZ3swPoP3utGl7O2rNt3ebunhyk7yPEwgH3QdFFc2VZy2Ar+02rQZB13iDxEa+VTyyWwgjLzdiSDwMb24yKVHQLV4NCyhmx9iNbS7mi5LSs6EcTpEazNJtnmddPJhp1iK0+EYKGJWZhlmJ18+gFNuFG1K+hj+WK0IMQQKWHi4gJSLWRbDAH6x9YruQcAff/AEovj7dsnwR5Bj8omoXtNEoI6QT/ADU+3vrNeaNKtawpI0RiP7/NqUbIY7rbepj5irOFZl1bN5KsD4k1eXHAf9JvdV+G9c0tO6DvsVuajzYT8KdgsBcUyrIeG8n7KM29oToA49P6U+8tyJ8fuowLhoVPd3CrWLt5N4X0H31SxFpWaconjVo4POfErDrIHzNXcJgbVv2rat+kcx/iipsN15rsvE0I09+SG4XulPitg9fu1ojdwVoqzC2QFEncRunlyqx+H2VuhVtRA+rGpPsgR5E+lUcfec2L5BZS9xQPFxchdeMACJ+6k5p3A6flHjgZR2+iZszYiugdUYZtdNPTQ0ztDspitsW7Tm4CdSzEZRE723SVq0+2BbtpZtFrl3RfaORWPPnzge8VDtC79KVLuWW0gDZiNWLA6AwZ006igSSOy97kpDY2+BVNsOpwiBBAW7l6aKQfjNKh+LcdyEUaB5J5sQQB6AR5g0qXO+i08K7NECkl1VJKjNccxr7K8NOelXL9zvbfcg6E/SXOJg6KOQmOmlDVwpts5DjKcqyxjcMxGg6/CiGGsMR7WbSQQoZRHSQD86RNNN2kiLsdVdw2zsgDXktpuGrGOQhSDr0k1Bi9m493F9X+hVgVt223oCBqp3mCSQZ9iBvodtHFXAwRzokEamFWN2gmeP1ju8q0eH23ls93h1a8/G4y5V14xv8AlR4m0bCZAjY2yr2YiWPsDX2h8gKGYjYty4uaAJkiBmInmfmI6a1HhA2VcxlmdcwkQIYGAq6DStVgMSACOWtRKSH1tohQ07VYCw12y+W4wyBQPZgaafV3e48N1Wsbj7YChwjE7obgN+sada2O0NnJd1jVmAP7Jk++PdWO7T7CUXrcoVUMIYbpJaY10MBdKEBZ1WvDO4tyHdavYuDS5aDuolgJGYkCAIA3bucVS29sw2wHsyBPiWSfI6mR/UVY7KYwsptv7aAeq7vfPzrm2MZ9Lcsr7TW5Hms/eB6UxGQ0gpDFR2CHb9VmsViGgeEmNNAfnNNW85Gtt48z9tVWsXCSJBG8HU7/AE0pXAE0ZZPMGt1jQBS8257rs+/yp2H/AIz76ibEBeBB86ZadD9VvePvq2mGsHVvi33Gi5q3tVsu8JHv0UabYcREac4orhu0DuIbL/pn+aq0YRRvSfOfma5au28pNt4gTvHu/vnQ3ZT8KKwvafH91e7y2SCU46gIRI3dfP0qR8VZNyACiqstIjWRA19aDbMxwuM0sIUb51676r4N1uC5caMuYKoY6b4HmZM+QpOaQNrLaMx97ALQ7JuIrG84IJ9gHSFPHzI+FR2MMtwO0kG5egLOkI5P2GpdoYu1bV3WDbtgKvjaWboI14AetDmxa2vweB9J3dy8wkwWMQCDuHjY+lLvy2CLtNNcWgt0pQpkF+EWFtkoP08pLHz4UNu4yb9x5mAuUDfmghfnp5imDaWWwtlfFduEl9N3eHQHqwgn81Y+tQ5LsuSJAjICN865rnVguaOpXnoF7iTqhBtfz5f+Ik9nJZy7/HLH89gdB5LHvpU/FpltqCIYsWCcFQzEnixOpPSlVW7LWwn7QUWIwwchUHibVmOs/wDA+EVabFlCLah24M6BYUAghRmIHKTzn0diki2XBCKQFzHTQTMcSSeXTWhlrHNdTKrnMDAIA+ruGUaz1oAGYXyCU8JRfZ9hbk+AxmIgEs7EaFmaYVZ06kUbAtW7eVQu+SCXj0JNDdgYbu/Dcd7WkhFIEgcSp1jr560TvbSww0JZZMZ3U5Z/SHzrm4jI7QWithL2KhhWD3VgKIMwDOgVtffHvrT4fAsUzZgCdR9lAsTYCXbJQqQwc6cVGUSNeZGtazAXJtjoIPp/SrOkE78x6KIoGx91U9iY0OhneGjnu8O/zBFV+1YUIrspZVYSo3kHTTrr8KBbIY23uiCALzsB+azlhHSZHoa12LsLftxOhggjmDUDUEdEeGTX5IeuDK3rL2AotFTnAABKsBDSddCBU+18IC1u4N6NqfzTGnvC0StWwqhRuUADyAim4m3mVhzBHwouWgUR5zbrEbawxTE3FQWxMN4o+trx6z7qD4rZ9wtr3XkGUfCa0xspjVaYW8kqG4HLplM6wW16TWRxR7pzbuqUYaajT3idOtauHmaW+Kl57GQOzEhtgqv/AJY8xCejA/I1O2ynTUwPQmpsDdsiSSJ4HMR8qnubStx4rqRyKsaLJiHtPdFj380myBpFnQ+99lWt2Odxf9JptjCg22YXlEEnLqC8fVHmvKnYvauGKFQIchQeMZt8mdDGsCaGjaYZZhUUbvDrvknz4ennQHTOk0OiMImsHU+q0Re0IuWVCIyQSTGbTXw8hO/oKHvdUKFZ5PeAkLzncB5qfdQG9tQZG1AghVXiFBmd/LfVddpELn0zs0g74LaZo57yOU9aTyGO6+SYvMbIpaXaGKlbaKNUAYzuDnWDHAToN5MbqGYm4ttw5m5eglcx0mfaYcuIH3zXBiotr4j06Tvbqd59KFY/EB3NwbiNB8h8KHGC467IhcWa81NgcSR3rkyZnMd5e54QT7zR7ZFgAyI0Hhn2Rzc9BA9TWXsN4GXf7LN5r7KzzLH5URs4ooVVh9GsG43NmkKscRIJj76iRllQHE6D1Ri5iQ4cKJAcDOd5IDfexpVwEC0FHsyDpxMHU9efWaVctbBftD1Q/aWEcqrNdGQvlEkwJ566cv7FT4ZjYYo3g7tSxIAJM6iNxAg899VcUoFu4pDCVncSpIM6ngdxnyqjaxRyw7mAoQA6tlOgVZ9Y5fIjm23fRItbxDQHNaXs9tEAm9cuwzZW8epY6wFDGYAHCtZc2lbvWyHV3VhEEQDy9qPeKxWxMJuiUEDRYBPmw19B11NbDZ1tIh/UHxfYSB5keVZmIcBsFtMaNlR2JsgrezPnVEUqkmSC+pmNDoq68fOttmFqyWY5sqkyBvA3UI7PtmzlhobhCjhlACDTzU++ie1mVLJkhQfAOQLmJ9JmjRZnAkpYtAcSFn8VZCC3d1lwA/IZyWXXdoxK/tCruzMYbZg6qf7kVBt7aFhrLWg4J8OXLrqrAjd1Apmwr+Zgrgayp8x/fxqkeYanRAkriDKVrAa4x0pLUDgkkjcBAHM8/wC+tNk6JlZy/shu+U23KFNSwjUkyFIIht508t1RdpscVe3beyl46s7KMhRdwhiWBY8jpp5UW23te1g7WZ2Gb6qz4mY9OXM8BXml7tBcuvncjLMk/lHh6DdHSuZG6tFVjWjQo8m0LUa2HUcoX76u2sPh7g1JEiYKHQeY0+NZ/B7YzE/VXqauptNZ9oe+gOgcDojhrKVyzsHACWZrbGT4iYAngZMfGrf/AKaskZls2mECNSZAHTSqD30bRo191cwloW2m0xtlvyT4fVT4T7qE5sg+IruC08gqO1dnNbLEWFAHsgADU8Y0J/rWXRGQCUKnKSJj60COUwAPWvQGxjDS6rMBvNtoPnl3H4Vmds2Ld91W3iGlmhVa0ZmZjMuk+fCaPFKdiPXVJT4XW1nLmLUvLGFyk+QHhAA8vn0q5hGW4ykACCIkRqN2n5I3k9OtT3uxjLJ7wGNwIge+au4TYLWrD3HIzZSyqdxPAHmDpRnPYG2ChNwZkIHT39UOtYQIbYGpIDHzb2dOiy3mKZir6i4QmsEZp1nQadPDA9/Wnd8VZ2H1FOv6Kxp5mhuy7kSSPEFz68WaSPdUi90g1gIcQVpLaKshWndIG5WjVRzjdSqpse2QhJEajf660q4itFr4H9kV1Khxe0gRlMowMZhqInisbqq3rW5oGhBkbo8uRAMRx+HcThWDgiIzGCdQVJiD03e/yovY2Nce0y24OmYLxGsFddf+FOtGcWMG+hSQc4utmq7a2haTLLSTrA1Jjfu+dWsPthp0UBfzjJPuMfGoMB2Qu5M9y4EEaqVEKAdZY67+AFSYfYAuHKt0sAd7DKD5Abx50oWMPP8AK0WyEmgDa0/ZPbLG3LIR4yZGqw7nT80iYg1a7Z49biW1t3FIzyw46Kcvlr9lUtk7Day+dDrESBB+cEdIqntnE3WZkc5grclHluHI1fDtBkph81GJqOLM4UTpuhb3lBBLAaid3MTWr2RcUOGnw79OOkfdWOxVieB+z4Cq+Fe/ZJNrcYlWEroPfPUU3isO6QAtWZE7Ver4XH5sxPOFUUE292yt2Jt2vpLusx7CHkTxP5o9Yrz7G7WxxaFYKnK34TqOLGTp0IoT32RiGUwPYJ8Mjz3TM6dRSrYHt8S0ong7lbtcDZvKWbLcLe0x1JPUtr/e6h+K7MWzBtuVYftAem/1qnh8aoSVkqfn1HOiuAxa8I15CJri2VuoKdBidoQsxdweLRsgQFRxA0I5kkSKp43A4nUG2BuIIYAe8gE16LbvwfPdTMMUN3uryjI/sONCrfknlPzjnXDFOHiCFJhxVtK81ubSxVs+MEEQM0SAOYjSavW9tMVkOdOJOvU1vdp7AXUWrbTzLCPQak/ChD9iy58a288TAaGjnoPnXcaF4u0C5GmqQXD7VtFTnZ5jjr7iv20V7NIr3WfNHd6A6e0RrAM7gYnqaF7Q7IECCj5eBDEjoRBy0TwuzylkKMOxgH6RQRcJmSS3HXnpVpGty9zn5hTHMM3eH2WpxThRLnNHP7hpWK7T7TuOimcqs0KvMKR4j79B0nlF+9iLgslWsuGOh0AGWdWBnTSsvtjaDOVlCoEFV45ZG4egoEEOtnkrY3EAMys5puMaEuwdxj3GT9p9KmwyMpcopfKyksBKgBAdeR+6q7YR+6Mggs0keY5/Cj+CfBrbYBSb4AO5wS+XcWy5culFlkyjQXfr9ViYeMODrcBXnSj2azZGDA6kMSf2gPtpVYtYvOHH5wYn9mAPLQ++u112tTAfsCvNUMLLXGtFgJMr5kxv4Tu9eNWMJtm9hXyZFbxa5ifCTB4bxuOtDsSfETk3sQCY56/okHj+dV7DkXAEaO88QBbf4dQCx1IMkQeXvu9jXjvjRZ7ZuG85d/ytT3F2+WzMoWBc8WiQxMSAenP76M2di3QgzXEtZRMhQ8c4LQFHpPWsSNpFEiSQyBGBMEwwJHSDn/1UU/zUjIrNnkjKN8hoABzb401nc3KlpWPoZa02Cbw+Iaw0Sddytfh9mnKPp2MfWULM8/FI9wFT2NkWlOYKSx+sxLE9dTWO232huBQluM7LlLKdZ35AeEbifOrB2/cazlgZltguCYXQQwzDXnuBk0rkmy5rq+SYOJY5+Q6+a1ePwC3FykeHkIHxiR6VWs7GtAa21+JPvNN2XtAkN3mUMCQRuiOepg0VRpAPPWlhO8d0FHMbbshBrmyLDj8T66qaA3Ox7vMlUB+rJYR1nfWzvoxiGy89Pvpl7DqxkgyN2pHGeBo0WNmZs7+fzoquhjduF5Xi+xuItki0G135NQepUnT4UKOHxmG9u2SnKII13jmOk17StsAkAesc+u7h8qbew6sCGWQd9Nj9RPxNVBER4SvG9n7dLsyk7jPIj0PGtT3isonxA1S7W9lQHFyyRI56Eg/VJ+RoJh9plGCsCvCDoQR/e/dTD2tkbmaiRSkHK5ehbI25kGW+NAYFzfpwzff5+uifKVzSMsTI10HHSvMWm+RaDEZ58Q3qIPi+Q9anwGIfDYcYPRrodmYyfEGbwseIAGpnioGs6oSQB2o3RiDyXolu8hAIiG3TvnlB1mnWb1t/ZZWid3QwfjQXs5YzWmW4xukN7bATmyieEcqvYbY1q2IVB5nkd8DcKWcGAkE6qpsLB9qO0AZ7ixlXLkgwQCXh9Y1kD49azpxVsssQJME/VXcB5DT41sduW8FauMBCsgAhQCJPDd7Wkk+VZLHNba5mBGX6wykXB1n2WAJO7/jYha3J3QsOYWSXOs9LR3BbVttZNoqScpEQsSPrZgOEH7tKhw2wLj23KABs0qSRMBYgEcfcNaBpiUtsg1hUMaRJ7x4PSBB9Kv7O7RuikJDEkmGned5BB0Aj1J6UB8D4wTDzPNF4scrxx9gNx/KdsqzlW4DIdWCmefimfUfOlREYovbknVmDHToRM8fuiKVGsndOYKuF3drKBbQvv7KrLFgdeEaT67vQcq5irTgBtzEqCswRyMncRzravs+0viGVi28sddeH5sbqAY60A5zKrMxkBQWVRmkArqTO/TryFWY4l1AaJGTDtAzc0LxmEczLSQJaDubNE+WnyqS13oS2GX2YKke1A3SAd5B+FEbeznDMLas+gB0MMoE5gDqN5ET5UVsbJdyoIZQ1xREEZbZAIB6zmHxqz5QAAgMY8jKhWDGhYWUYg72JMjiAs6eYp6bQGctbUAgS1stIgHNIBA0kajp1Na2/2Vsi0+jMQTEyNYjnqKEbI7IO3iKBA3BiZgEwcsenD4UHPGW5iff1RRDKxwA199VXs9oLKtmhGuSWZyNMxP1dfZEdavv2zu5vCoIjcEbXfqBvPppRpOyVkP7AKRz8U+gonhdkWrZlVAPPjpQHmDcCymxFOd3UqmzsRdxFrxo1oxoQQM3oQStCMdgsTdYFVQop8QVyHLDfnDAeKI4/OthFRraCzAidT1O6Tz0FCZMGGwAmeHbcpNoHh7t+3aRe7LPrrqVUcAdxbl9tFMHdcoC6gNxA3f0qyarXbDE/jCOgFBe8P5AKzWkKtd2fbJLMszwkx579Kx/aXZeGzQPF0iY8mreLY/Ob3018Gjb0QnmVG6iwYjhus2QokZY0XktmxdtXlZHBRZnMDmKmN0cRAovbuC93ly1GdoB0giBl3HXhx51ucVsSy8k213cPD8qDJ2UZLveWWCA6MrS0j3iPfTD5onixoUSFz26O1CvdlrHdYcWyZYM0nmSxaZ8iKu7RVnRlCqwbSCd4O/h9tTYHBlAQTJJk66TAGgjQaCoNssRbOQjN+SRmDc1I360iRmksKJKorGYzsdDLN1UnRVLTrpoJGvLXnWc2hsc2yZeVgkyfDpvK6CK0qbMxLqVRCqg6BojgQQWMyDp5D0oTtjs/iwoe4VcB4yqZY5yBpI/R99akbiDTnBZD4r8MaAYSyQTABGuh1+BMyav2rpWXFnLl0kFdJ36lSd2kTxo+uyGW0oy5C28xLExqZHu13D1NSfgltLYlQQrAqDPtbgNNWM7gAZMVDpmk9UOPDyE0hOAxedCuUKAZgDnO88SegFKjGM2M1m0LtwZWuuYTiqxMt+cxMxw0G+a5VqWvh2lsYBWhxdzCoid49q3oN5UfOh3+ebOX2Jc/+NGP70BfjWK7gFx4ZJOnHU8uXpUs05Hgf8irOcDyWuv9uyB9DhWP6y4qevgzz8KrL21xJPit2VHTMT7yYPurOKa7RewxDkozFa6z2yJMMSnU2A6/uXw37tGMH2g7wgI2HuHkLjWrh8rV1P5q85muNrodRVXYFh2U2V6sdoFfxlm8n7Gf42S4HrTrG07TmFuKW/JkZv8ATvFeZYHal+zpavXEHAAyo8keVHuo3a7Y3GGXEWbN9eoyn1kMpPoKWd+n1spzLV7V2g6FVtrJMl2gtktj62RSC5JgZQQYzETlgy4dLtwZreIsOOfdMfleEVl027gYP/tr9skQRabICBuH0d1dNTw41k75DXGuBcpZiw1LMOQzkySAAJnhUswYdoQozElerOmJH1LTjmLjKfRShH71M/C3Ht4e8o5gK49BbZm+Fee4Xb2Ktxkv3I5MRcB6fSAkDyIoxhO3t9fxlq1c6qWtn45gT7qq79PHRdmK1J2vZHtPk/WK1v8AjAqexjbbjwOrfosD8jQrC9vMO34xbtvzXOP/ANZJ+FW1x+zr5ALYZ2P1XCBv9LgN8KCcIByU5/JEM9dziol2BhYlbNsA/kgL/DFd/wAgw/8A2/3m++o7MFOcKUXBTWvqN5A86Z/6fw3Gyh/SGb+Kada2Fhl9nD2R5W1+6rCAKM46Km22cOD+NtzyDAn3AzNNu7RziEs3rnkhQf6ruVfjRxLQGgAA6CKrY3aNmzrdu27f6bqv8Rq/CCjOhb4LEXRDC3ZX1uPHl4VU+rCreA2JatMHgvc/Lcy37IgKn7IFCtodvMJbBys108ramP8AU0KfQmsbt/trfxClFizaOhCmXYci8CB0AHmRpRo8MSdB6qCSUT7UbcGIvG3bg27WmYfWc+0R0EAeebpXKyuyNxpVWdmR9K7dlcu3AlwEKJXWfJeVVSsSORNcpU+wnT5IRTgKdFKlV8xULuWllpUq7MVK6BTTSpVGYrl2KblpUq7MVK6RTaVKpzFcEgKTClSrrK5Mt2FBkKoPMAA+8VZGJuD2bt1f0brr/CwrlKqkBQnDaF7/AL+I/wDuuf76Y+0b+78IxH/3XP8AdXaVdlHRQqt2+7aO9x/0nZv4iarJaVfZUDyEfKu0qsNNlKTiozXKVWzFSieCTLbzcWb4ClSpVnS955JVg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08" name="AutoShape 4" descr="data:image/jpeg;base64,/9j/4AAQSkZJRgABAQAAAQABAAD/2wCEAAkGBxQTEhUUExQWFhQWFxwYGBcYGR0bGBwXFxccHBwYHBoYHCggGh0lHBwaITEhJSksLi4uFx8zODMsNygtLisBCgoKDg0OGxAQGzEmICQsLCwsLDg0LywvLDQ0NSwsLywsNCwvLywsLCwtLCwsLCwsLCwsLCwsLCwsLCwsLCwsLP/AABEIARUAtgMBIgACEQEDEQH/xAAbAAABBQEBAAAAAAAAAAAAAAAFAAIDBAYBB//EAEgQAAIBAgMFBQQEDAUDBAMAAAECEQADBBIhBTFBUWEGEyJxgTKRobEjQsHRFDNSYnJzgqKywuHwBxWS0vFDU2MWJDSTg6Pi/8QAGgEAAgMBAQAAAAAAAAAAAAAAAwQBAgUABv/EADQRAAEEAAQDBgUEAQUAAAAAAAEAAgMRBBIhMRNBURQiMmGB8EJxkaGxBTPB0VIVI4Lh8f/aAAwDAQACEQMRAD8A9Kw6wigaaDdXRXU9keQrqrXjnEkrVTkSpO5pmMxHdICACzHKoO6YJJPQKCfSu4vPbsNcLE3AM0HcT+RlGkHdzphmHJFoRebSKUlU1dutbBgsoPIkca74ASCRI4cfdVezvtV4qptbNRlat4NwygsQC/iVZ1y8P3RPqacAhBIZSBvMiBpOvoQfWudh3jZSJOqowetdW2athE0OYQTA13mYjznSpIQA+ICDBMjQ6aa8dRp1qG4d53UmUKp3JpotGunGhgqyNWYM24ZEY66cTAGnFquXSoUvvAUtpxAE1c4UqvEIVUWDTWtGusGN1LZY+yXfLoANwURrqSTJP1adimNt7epKu+Qg6kEgkMDv4agzv4ceOF6FdxCochpBTVt7tsBiWELvgzEacOM6edcw14GSwCawJO/dI9CY85ofZXKeKqpQ0wzRDMsmSAJCiTEtxjnvA99MdUkjMsjfru8/ePeKqcK9SJQqLzGhM1HmMtqR1/pRQKgg5huzDXhzHMaj30Mw7Kwk+EuSVUnXKJj3wW9elWbhXVqrCQFR3rxiAzDr/wA1GLzDe59KlaGBIII6eU8Kga37uVBdHl0KM2iqXaLCq1pGYSc0a79Rumu1Pt5osr+n/KaVb2AcTAEnIO8URU+AeQ+VS2jTB7A8hXbbaViVRTPJTYnDZyhicuaRxh0KmJ0nX51JibLXAsqcikMV8OZ2UyBvgCddTwpi3SOFSi+abZOANUuWlNvYd2uK0CBLanQMNFHWAWPm3Sq42e/dxH0hEEmNC5GdxB5Trv0AEAVdF7r76cLh4a+Rq/aB0VaIVW9hXK5Ile8liCAWt/k8OgPQRXMXZusWIA0WbS6QGjeebDSOAk1Za8etN/CKjtIUhrlWGAYd2I0tqSNRJfcoMzzYk8yOVR2cFdUIYBYBjrEd68S7a6723cDFXBeNTqx5irNmDlxsIPhcDMqkhUHdZzE/+RxB1cnSeEHyowIC5QJAEACN26NelQW7eRQq7h11JJkk9SSTTC5HA1V89GqU5cyiwlh1d3yt4oUA5SQibhOfmWOvMU7H4V7niHhKq3didc5BGcndIBIA6z5SDEUu/qvaQuyG7VS5s5iynL9GpUC2CJyIGIMzEm5lO/6o60r+HYWirCNZYyIy5sy2k1neQmoHHpVwX6eb0jXXUH1BkH31IxLVxDlTw+FuobhHieIVmIiMuY6DWWuFuHLkBUTbLbu8omTC5iRIUmXbQkSdTxJaCdwgg2Ipvfmo7U1dlcqVzBXfpcoEkLbtyR4UEQwjdBLNz0UcKjxeCfIUyymYSwIBa0AvhifNf0RRA4im98T1qO1DopDXIWbbDMzaM7AwNyqIAX3DXqTUZfxdIn3dfUVcxykxOg+2ocPbGvGgvt+qM0gBUu0KkWUkR4v5TXKf2lvZrC66i5H7ppVsYLSED5pd57yKW0GQeQ+VSWxoK4n4seQqSysxWQW2UcnRdrsVOLOmpA9a6bFWOHeBdIWcKAClFWO4rv4PzruzvPJRnCgDkca5nB3qDVk2BzHvpn4Pyq3AlHJcHtUAK9RUYPmKnazv6b64tiqmKS6pXDgozdbnThf5ipBYncQfIzXGsRqSAOZ0q3BmuqUZmJC6p/rXe7U8BThhuI3VzuRzHvFW4Mh3aq5m8il+Djl8TS7gf2TSNgjnTu7O6dd8TrFV4Z/xXZvNM7gcvia73C8qd3Z4mPM0u5O/NpVhCf8AFRm80ktAbgPdSIrncnnPrTHw/v8AjVTG8fCpsHmuPcXz+NDsRchgEEEgz5f3NW2WqmKtEwQN3Wl8xOiM0AITtu2Rh/Fv73+VtaVS9owRh1zGT3g3bvZauVsYL9oIMniKNp+LHkPlVnCDdVZPxa+Q+VWbTFULBcxCkhRoSQNBJ50rCy5ArPNNWT21hcLZxNw4rPcNw51VJAVTpLaiTp8K72AxDfhF5LZY4cAkBuHi8J6GP70qvjdolrynaOFyoR4WAYMo3xIPiHMbxPpQ/Y+JNm9exNpGWyM4TQwS05E98H0r1eQuiLTvQ+Xos2+8PVWe2OMY4trlssVssgJmVW5E6Dh7PvBo92sxSYjZy3wOKka7mJysPmKDbP2E1zBvc/CiLZl7i90T411MmZJ6gU7sJilcXMHeUslzxKIMSBqJG7cCOoqCGhoI+A/ZdR26qO9Zt/5SraZ+8zb9cxbLun8mKOdm7iWtmG4ZAKuzEGCTJUQeB0AHWhna7s3hsNYzWw/eMwCyS3U9N3OhY2gLmGw2EzMozk3WykxLnKI+tvn3VxaJWaE1mtQLDvRSdjtpNYxQW7IF8Cc3NhKNJ3zMftUT/wARcW3eWbMkIRmYAxJLRr5R8aFdstivY7t2vtdc+FRkiFXqCRoSNOtVO0O0/wAJNhyGzLbC3ND7QYyR5jX1q4Y18jZR0K4khpb5ohiSMFtFVsSE8GZZJkMPEDO/nU3Z+2NpYi6+IlkUeFJIAzHQacgPU1otkdlcLbIupmYsvhLncGHAQIMHjWe2GTs3EXFvq3dOIW4qyDBkHTodRvBoXEa9pyeIAC+Z6qcpaRm21TrF38Dx5wwJOHukKUJmBcHDlBMTyrOYRbP0/ekgqrd0BPthtB5edaTDYdsXjjisrLh7ZDZmGpFsaADiSROnCgOyr9pDfN22XDowQZZ8RMg6+z50dmx60L+fvdDIP5W3/wAP7tz8ELXScgYlC3BANd/AGfjWOwe1ms4xcSc/duzQWJJNrMQdeMb45gU3CYq9Zwty2Q6jEFQsqYCj8Yw8/COutX+0XZ428Klw4lriLHdIbZHt66anLprqOFVaxjXuzfEa9+qk3lFckS/xRRTbsONSWIBn6pWfL1puL2lhDs3uRcXOLYIWTPee0f3p03Vm9p7VN7B2LLBu8tMRuOqZYUz03elanG2MP/lfei0mc2gobu/F3nsnWJ9oHWqZMjGNdejlYGy4joFJ/hqEXDXbp08ZzNP1UUH4SaymyNrtYxi32L91dJEuZJtFisknflIn9mlg9rZMC+HEh7t3xGDAtws+cxEcpq72o7PNZw1u42JN1RC2kNorownQhjGgnXlV8jRI7P8AEa9FGuUEcqXoWJt61XIoZ2K2r3+GCNPeWQFM8V+qZ8hHp1oqRXkMbhuFKWrSifmbaCdq/wAQv6wfwtSpdrfxK/rB/C1dp/BiogodujCj6NfIfKrFgwBUKD6NfIfKp7Y0FJ0QdFYnRTi7zpxu8NIqKKUUUTP6oWUKZb1SrrVVaCdu8JaOGNx5zW9LcGPE5G8cd3wNNYUOlflJQ5KaLWmCmkVrxba2zzZdFPtNbVyORbWPSi/bzZqWHsZJ8VuDJn2IA+FagwIsNDt/JAMtAmtl6jlqMtviDBgxz5VhcF2PwrYe1duXWQ3FXUsoXMw3CR8KI9nsM+z8LiGvDRXLLBHiEAKdCYk89aA+Btd12u2yIHHmFpWTiTA61Ki6cx8K822Fgn2ned8Q7ZEgwDAlphVG5RAPWieJ7GG1fsPhizWxdVnVmHhgjxDdOk9a7sjGOyl+q4SucLrRbiDXK8n7e4VbeMfKPbAc8fE0zXp+G2cgw4sAHu8mSJ1ykQdfWolw+RrXZt1DZMxIrZWyDTATXknZPBo+Ptow0V2I11m2Cw+IFeh9tr5t4S4wuNbYRlK6EsTos9fsqZsKWyNYHbqGy226Rhj5VF31ecf4d7XyYhrLnS9z/wC4N3v1HnFeiXF1pTGxSQOq0WFweLTzd8q531RxSikONJ1RsoXblyoCKlIpsUJ+Zxsqw0Wf7YfiV/WfymlXe2f4lP1n8ppVoYYVGqHdG1/Fr5D5VPaGlRIPo18h8qsWxpQMqsTonAVynRSiuyqici1me0n/ALjGYfCDVF+lufYD6fxijO3sVctYa5ctAF1AMESIkZjHRZPpWG7NXcbduXcRZ7tnaFcvwnUQOA0+Fa2CgytMlpeR3eAUX+Iv/wA0/oJ9tW/8T/aw/wCg3zFUe1+zMXP4RiRbHsp4T5xp76lu4DG7Rt27pW3lWVU+zIkSY46jf0rTbQDHWKFhLkE5grljslduWLFxL7PORu7cnIoifDqd3lWg7dsGwl5FYZ1CuVBGbKHEmN8VQweH2rbRbaixlQBRJkwKf2d2LiRiLt7F5G7y2UOoMyRpAGggRSrna5nOGmoRq0oDdUf8LXGW+vGUPp4q3NsGawl7sjicNdN3A3BGsKTDAH6pzeFh5/1q2mwsdiSBjLwS0DJRCJMfo6epJ8qHPGyR/EzafdcwlrctLPf4kf8AzP8A8afbWlt9kL0D/wB/f3Dn/vof2m7K4vEX2uAW8ohV8WuVd0zx51tLBvCwMwTvwm6Tkzgaa74mKLJNUbA0jzVWM1cSvMew6xtFBMwbgn9htaL9vNr22xVqzcJNm0Q1wLqSx1y/6dP2jUWy+y2OsXxfRbRYZjq2niBB3edGOyexsXZv3HvrbK3dXaZbNqRHQk/KiyvZn4lg0Oqqxrsob5rCdoNoWnxJvYbMoJDwQAQ/EiCeIn1NesbJx4xFi3eH1hqOTDRh75oZ242PexNtLdlbZAbMxYwwIECOhkz6VW7E7IxeFzpeCdy3iENJD6DToRv8hS2JMc0A5EeavGHNeehWjIpAU8iuRWCWpy02KjuW5jUiDOnHoelTRTajKpBWc7a/iU/WfymlXe3A+hT9Z/KaVOwDuKto6g+jXyFWbY0rHN2u8KhbfISTv04Aa1ew/aRymbuhHMGRpvkDUVJw7xukv9QgOgP2K08UorLntbG+30jUHdvEjdVvZ3aMXCQVCxuzGAdeZ0+2huYW7qW4yJxoFH1qnszY9nDs7WVy94QWEmNJ3DgNTQvaXaPIQiiGiTO6OnPnNNsdoyQTCwu8mVojXua2gdCqnExZqtF9rbLtYlVW8uYK2YakaxHCrKKFAVQAoEADcAOFD12ypAhWPu+01KmPBEhWJO4CDPxielc6R5bROiK2Rh2Kt5qaTUBxic9eR0I86q3ds213kDTTUfZ/etBz3paIZGDUlEQ1dzUJt7dtlSZEgwVnX476sjatuJk7piP7FSSRuqiaM7FXs1cmgl/bonwwAJ1bp66VHY24WkiNBuII+M/Cql5VO0R3VrQ5q5NU8NtFXEx59DUt3G219q4i6T4mA056mpBLtAiZ2VdqaaRNDsRtuykS4MiQRqCPMUy7t6yu9t/KN3vqadsqnERD4giUUoqrgtq2buiOCRw3H41Zs3lf2WVh+aQflUFh6K7ZGu2NrsUzJrPGpoppFVyogKzHbr8Sn6z+U1yu9vB9Db/WfymlTUXhUrzm5ebMCZ0PuFa/Zm12jhBjNw03SBz6HSsljww1O48K0WwsCpsEsfEwgGNQmcAxzJ1APTzpnF5coLvkvJYIP4hazzKsbUwYK96rAFvq6a6fVA3UMwmLCNPCdY01E5dxnfUG1bqm59CBlXQazMcdaiW8pP0kqeOUb9ZB5V0cYyU//sKsklyW3Q/YrXLcS+vdk5SqArJEEmJmQTv+dBMVZvWmAVmZSM3hkCOR69PKheJxMHwNrodNPP76rvdYnifKoiwta3p5ozpeJ4tD1taa1tK42TIoDqIcsYMKRvIid/X0qO5jFzeMwMxJClmIIBAjQRBI1nhQq1ausJZbhaNJXWJA37ydY9wqfEbHuiG474BkgRxoD4mA0XKA95vS1bK8LLd6zyWYuA8684nSPXWq7bIeBmuGZkqATB4xrr5xQm4hB10blu051fOPL2whZpA58B9XfyonfYO4fmeagSsoghSNh3T2SXB5b/Prxq2wvSBPtwCWacsmPFv/AOKFLi2tkgHyJHMcvX4VI21CSsDwg6jcTunWpt50oFBD2eYSxOLYkqzRGhPlw03ipMJtY2pAhtIk8Pvp13Z/fjPbUK/10LCDG5lnnVAYBwYyNPQT8tDTMYheKPqFD2yNNtJ8iiFnGurZgSDz/vfV63tgouZRD8SdR6f3xqhh8FcKz3bEdVMfePSrmG2Z3ighws/VIO8fta+lS6KNxFKsRnFgb+9QoH267iLio44ErqPI1CuGBaFcQdZc5QDymKIns3+cvub/AH0xtkDdntjj7Lf7/hTAjDSDGK8uS50Mzh/uaqEbLuiYe2YGoVpOvlTMJbvI3hYoToYYj3xUv+TsplXQdd381XMLhXB8d2RyUn76O3nYVez6irHqreE2hjE07y24/wDJv9/30Rwm1sUBDW7Vw8w4H2UMfCA/9R/Umq5wRB0Yn3k+4UN0ETuQ+n9J5kk0ezj9b/IKudq8Xceyue0LcPvzhp8J6ClVHbVwmyAQfbG8EfVPOlWXKwMcQBS38I8viBJv35Uhb4LPYDP4cpA4EkGdfkI607D7SRVyOCY8JAOuVS0AwQBMmdeNFL4BFvLlyld3AN18s0/s044ezNsZFKEhRmEnIBJuMZGWZkAeu/QTZI5CRISBuFl8Hh6t32Ky+Ixb3GlVCKNAqiFUeY37uNV2zCSRPL763ezcPZdWa5kW0ZFtJC8fa3zPD31bTZeBBLTbk7/pNPdmiijFRNGVrSqOwJfTsws9ff0Xm5OkHdz5VLg7jLu8pOunPpW62jawCIWZrTRwDAk9N548az2H2cMQwJK2bSmciKu+THjGpOk+oI36VOMaB3gQiM/Ti7TNou2LmKcfRK8ARIAHoJgx91QxfsmMpDb41E/0rSJiLVu0BaJkT4SeXHdQ/wDza3cJS6xIIJDCQVIA4rBB1HmKTbjLJGTT7ph36c1w0JsILtLHd6RmUIwHAaHXjQm8WMsFI3ATpu41vtlbQstZi+1uczLJABYA6MRHLSehpXLGA4XEHHTUUw2QDZpr6pWXBHNeYXzXn9tmOkEs3yriSu8QeGoit1cw+Bb/AKqA8x4f6VJas4OAGe0xG45R8jImiGcAeAqjsHpWnztZDAX3kEA6GZHD1o9hcTbcgXLlwH8wCCZO/NGpFG2bBEQzWuhUZT+7T7N7BqAM9tgPylBb3xr60MzEm8h+iiPCOY7xClz8DcgFL7lTukLPy305cJcO+6x9F+41I2KwupFxRPn8iNPSmJirP5anyBn5GjMfEd2Ef8f6R3sIOjvurCZlEZ3/AHD7oSquOwK3ROa5PUD7FFWbPcPuY+in5kRQfE7StqxVUfQ7+8X/AG1owNB8HJLTGh3zofP+kr+w8vP/AEk1XGCg7vhH8VMu7WPNx+0D8iK6m2eZY+v/APRpwCStUkeDeiK2raL9b3gfdTmxC8G9x+6hwxzNzjz/AKV3F3HS01w6gCY0J9OdLSDKLcUdhLjTB7+qbt27Noakw4/hNKqBuM+DV2EE3IjTgp5V2suU26wvQYNpbEAVCZcKnJnJ9CB8j8DVhb5a4IH0agrrMHfoSN5g69OVMv2Qj3CpnMEMdWEkeUkk0UwKZLebdaSSc0SzHU+GNwOuvIUmDegWc5tO19VcYNkVmlnIgAL4VXkF0A4fDnQnaeAaATPuUfwmrI2kLrBFY21K5nfcYIkAE7zHLry1I2sPmAAy93wOp06DSmIpOHTVD28XULEbVwp7sngpnhy+OtWtluoVvF4kj93h7gPfWp2nspe6ZcuaQdAPEZHDWvOL9m7buFMpG8Pu0hdfETExr5HrVcQOKdFoYA8NpaUc/Brl26FTRAwlifZ3swPoP3utGl7O2rNt3ebunhyk7yPEwgH3QdFFc2VZy2Ar+02rQZB13iDxEa+VTyyWwgjLzdiSDwMb24yKVHQLV4NCyhmx9iNbS7mi5LSs6EcTpEazNJtnmddPJhp1iK0+EYKGJWZhlmJ18+gFNuFG1K+hj+WK0IMQQKWHi4gJSLWRbDAH6x9YruQcAff/AEovj7dsnwR5Bj8omoXtNEoI6QT/ADU+3vrNeaNKtawpI0RiP7/NqUbIY7rbepj5irOFZl1bN5KsD4k1eXHAf9JvdV+G9c0tO6DvsVuajzYT8KdgsBcUyrIeG8n7KM29oToA49P6U+8tyJ8fuowLhoVPd3CrWLt5N4X0H31SxFpWaconjVo4POfErDrIHzNXcJgbVv2rat+kcx/iipsN15rsvE0I09+SG4XulPitg9fu1ojdwVoqzC2QFEncRunlyqx+H2VuhVtRA+rGpPsgR5E+lUcfec2L5BZS9xQPFxchdeMACJ+6k5p3A6flHjgZR2+iZszYiugdUYZtdNPTQ0ztDspitsW7Tm4CdSzEZRE723SVq0+2BbtpZtFrl3RfaORWPPnzge8VDtC79KVLuWW0gDZiNWLA6AwZ006igSSOy97kpDY2+BVNsOpwiBBAW7l6aKQfjNKh+LcdyEUaB5J5sQQB6AR5g0qXO+i08K7NECkl1VJKjNccxr7K8NOelXL9zvbfcg6E/SXOJg6KOQmOmlDVwpts5DjKcqyxjcMxGg6/CiGGsMR7WbSQQoZRHSQD86RNNN2kiLsdVdw2zsgDXktpuGrGOQhSDr0k1Bi9m493F9X+hVgVt223oCBqp3mCSQZ9iBvodtHFXAwRzokEamFWN2gmeP1ju8q0eH23ls93h1a8/G4y5V14xv8AlR4m0bCZAjY2yr2YiWPsDX2h8gKGYjYty4uaAJkiBmInmfmI6a1HhA2VcxlmdcwkQIYGAq6DStVgMSACOWtRKSH1tohQ07VYCw12y+W4wyBQPZgaafV3e48N1Wsbj7YChwjE7obgN+sada2O0NnJd1jVmAP7Jk++PdWO7T7CUXrcoVUMIYbpJaY10MBdKEBZ1WvDO4tyHdavYuDS5aDuolgJGYkCAIA3bucVS29sw2wHsyBPiWSfI6mR/UVY7KYwsptv7aAeq7vfPzrm2MZ9Lcsr7TW5Hms/eB6UxGQ0gpDFR2CHb9VmsViGgeEmNNAfnNNW85Gtt48z9tVWsXCSJBG8HU7/AE0pXAE0ZZPMGt1jQBS8257rs+/yp2H/AIz76ibEBeBB86ZadD9VvePvq2mGsHVvi33Gi5q3tVsu8JHv0UabYcREac4orhu0DuIbL/pn+aq0YRRvSfOfma5au28pNt4gTvHu/vnQ3ZT8KKwvafH91e7y2SCU46gIRI3dfP0qR8VZNyACiqstIjWRA19aDbMxwuM0sIUb51676r4N1uC5caMuYKoY6b4HmZM+QpOaQNrLaMx97ALQ7JuIrG84IJ9gHSFPHzI+FR2MMtwO0kG5egLOkI5P2GpdoYu1bV3WDbtgKvjaWboI14AetDmxa2vweB9J3dy8wkwWMQCDuHjY+lLvy2CLtNNcWgt0pQpkF+EWFtkoP08pLHz4UNu4yb9x5mAuUDfmghfnp5imDaWWwtlfFduEl9N3eHQHqwgn81Y+tQ5LsuSJAjICN865rnVguaOpXnoF7iTqhBtfz5f+Ik9nJZy7/HLH89gdB5LHvpU/FpltqCIYsWCcFQzEnixOpPSlVW7LWwn7QUWIwwchUHibVmOs/wDA+EVabFlCLah24M6BYUAghRmIHKTzn0diki2XBCKQFzHTQTMcSSeXTWhlrHNdTKrnMDAIA+ruGUaz1oAGYXyCU8JRfZ9hbk+AxmIgEs7EaFmaYVZ06kUbAtW7eVQu+SCXj0JNDdgYbu/Dcd7WkhFIEgcSp1jr560TvbSww0JZZMZ3U5Z/SHzrm4jI7QWithL2KhhWD3VgKIMwDOgVtffHvrT4fAsUzZgCdR9lAsTYCXbJQqQwc6cVGUSNeZGtazAXJtjoIPp/SrOkE78x6KIoGx91U9iY0OhneGjnu8O/zBFV+1YUIrspZVYSo3kHTTrr8KBbIY23uiCALzsB+azlhHSZHoa12LsLftxOhggjmDUDUEdEeGTX5IeuDK3rL2AotFTnAABKsBDSddCBU+18IC1u4N6NqfzTGnvC0StWwqhRuUADyAim4m3mVhzBHwouWgUR5zbrEbawxTE3FQWxMN4o+trx6z7qD4rZ9wtr3XkGUfCa0xspjVaYW8kqG4HLplM6wW16TWRxR7pzbuqUYaajT3idOtauHmaW+Kl57GQOzEhtgqv/AJY8xCejA/I1O2ynTUwPQmpsDdsiSSJ4HMR8qnubStx4rqRyKsaLJiHtPdFj380myBpFnQ+99lWt2Odxf9JptjCg22YXlEEnLqC8fVHmvKnYvauGKFQIchQeMZt8mdDGsCaGjaYZZhUUbvDrvknz4ennQHTOk0OiMImsHU+q0Re0IuWVCIyQSTGbTXw8hO/oKHvdUKFZ5PeAkLzncB5qfdQG9tQZG1AghVXiFBmd/LfVddpELn0zs0g74LaZo57yOU9aTyGO6+SYvMbIpaXaGKlbaKNUAYzuDnWDHAToN5MbqGYm4ttw5m5eglcx0mfaYcuIH3zXBiotr4j06Tvbqd59KFY/EB3NwbiNB8h8KHGC467IhcWa81NgcSR3rkyZnMd5e54QT7zR7ZFgAyI0Hhn2Rzc9BA9TWXsN4GXf7LN5r7KzzLH5URs4ooVVh9GsG43NmkKscRIJj76iRllQHE6D1Ri5iQ4cKJAcDOd5IDfexpVwEC0FHsyDpxMHU9efWaVctbBftD1Q/aWEcqrNdGQvlEkwJ566cv7FT4ZjYYo3g7tSxIAJM6iNxAg899VcUoFu4pDCVncSpIM6ngdxnyqjaxRyw7mAoQA6tlOgVZ9Y5fIjm23fRItbxDQHNaXs9tEAm9cuwzZW8epY6wFDGYAHCtZc2lbvWyHV3VhEEQDy9qPeKxWxMJuiUEDRYBPmw19B11NbDZ1tIh/UHxfYSB5keVZmIcBsFtMaNlR2JsgrezPnVEUqkmSC+pmNDoq68fOttmFqyWY5sqkyBvA3UI7PtmzlhobhCjhlACDTzU++ie1mVLJkhQfAOQLmJ9JmjRZnAkpYtAcSFn8VZCC3d1lwA/IZyWXXdoxK/tCruzMYbZg6qf7kVBt7aFhrLWg4J8OXLrqrAjd1Apmwr+Zgrgayp8x/fxqkeYanRAkriDKVrAa4x0pLUDgkkjcBAHM8/wC+tNk6JlZy/shu+U23KFNSwjUkyFIIht508t1RdpscVe3beyl46s7KMhRdwhiWBY8jpp5UW23te1g7WZ2Gb6qz4mY9OXM8BXml7tBcuvncjLMk/lHh6DdHSuZG6tFVjWjQo8m0LUa2HUcoX76u2sPh7g1JEiYKHQeY0+NZ/B7YzE/VXqauptNZ9oe+gOgcDojhrKVyzsHACWZrbGT4iYAngZMfGrf/AKaskZls2mECNSZAHTSqD30bRo191cwloW2m0xtlvyT4fVT4T7qE5sg+IruC08gqO1dnNbLEWFAHsgADU8Y0J/rWXRGQCUKnKSJj60COUwAPWvQGxjDS6rMBvNtoPnl3H4Vmds2Ld91W3iGlmhVa0ZmZjMuk+fCaPFKdiPXVJT4XW1nLmLUvLGFyk+QHhAA8vn0q5hGW4ykACCIkRqN2n5I3k9OtT3uxjLJ7wGNwIge+au4TYLWrD3HIzZSyqdxPAHmDpRnPYG2ChNwZkIHT39UOtYQIbYGpIDHzb2dOiy3mKZir6i4QmsEZp1nQadPDA9/Wnd8VZ2H1FOv6Kxp5mhuy7kSSPEFz68WaSPdUi90g1gIcQVpLaKshWndIG5WjVRzjdSqpse2QhJEajf660q4itFr4H9kV1Khxe0gRlMowMZhqInisbqq3rW5oGhBkbo8uRAMRx+HcThWDgiIzGCdQVJiD03e/yovY2Nce0y24OmYLxGsFddf+FOtGcWMG+hSQc4utmq7a2haTLLSTrA1Jjfu+dWsPthp0UBfzjJPuMfGoMB2Qu5M9y4EEaqVEKAdZY67+AFSYfYAuHKt0sAd7DKD5Abx50oWMPP8AK0WyEmgDa0/ZPbLG3LIR4yZGqw7nT80iYg1a7Z49biW1t3FIzyw46Kcvlr9lUtk7Day+dDrESBB+cEdIqntnE3WZkc5grclHluHI1fDtBkph81GJqOLM4UTpuhb3lBBLAaid3MTWr2RcUOGnw79OOkfdWOxVieB+z4Cq+Fe/ZJNrcYlWEroPfPUU3isO6QAtWZE7Ver4XH5sxPOFUUE292yt2Jt2vpLusx7CHkTxP5o9Yrz7G7WxxaFYKnK34TqOLGTp0IoT32RiGUwPYJ8Mjz3TM6dRSrYHt8S0ong7lbtcDZvKWbLcLe0x1JPUtr/e6h+K7MWzBtuVYftAem/1qnh8aoSVkqfn1HOiuAxa8I15CJri2VuoKdBidoQsxdweLRsgQFRxA0I5kkSKp43A4nUG2BuIIYAe8gE16LbvwfPdTMMUN3uryjI/sONCrfknlPzjnXDFOHiCFJhxVtK81ubSxVs+MEEQM0SAOYjSavW9tMVkOdOJOvU1vdp7AXUWrbTzLCPQak/ChD9iy58a288TAaGjnoPnXcaF4u0C5GmqQXD7VtFTnZ5jjr7iv20V7NIr3WfNHd6A6e0RrAM7gYnqaF7Q7IECCj5eBDEjoRBy0TwuzylkKMOxgH6RQRcJmSS3HXnpVpGty9zn5hTHMM3eH2WpxThRLnNHP7hpWK7T7TuOimcqs0KvMKR4j79B0nlF+9iLgslWsuGOh0AGWdWBnTSsvtjaDOVlCoEFV45ZG4egoEEOtnkrY3EAMys5puMaEuwdxj3GT9p9KmwyMpcopfKyksBKgBAdeR+6q7YR+6Mggs0keY5/Cj+CfBrbYBSb4AO5wS+XcWy5culFlkyjQXfr9ViYeMODrcBXnSj2azZGDA6kMSf2gPtpVYtYvOHH5wYn9mAPLQ++u112tTAfsCvNUMLLXGtFgJMr5kxv4Tu9eNWMJtm9hXyZFbxa5ifCTB4bxuOtDsSfETk3sQCY56/okHj+dV7DkXAEaO88QBbf4dQCx1IMkQeXvu9jXjvjRZ7ZuG85d/ytT3F2+WzMoWBc8WiQxMSAenP76M2di3QgzXEtZRMhQ8c4LQFHpPWsSNpFEiSQyBGBMEwwJHSDn/1UU/zUjIrNnkjKN8hoABzb401nc3KlpWPoZa02Cbw+Iaw0Sddytfh9mnKPp2MfWULM8/FI9wFT2NkWlOYKSx+sxLE9dTWO232huBQluM7LlLKdZ35AeEbifOrB2/cazlgZltguCYXQQwzDXnuBk0rkmy5rq+SYOJY5+Q6+a1ePwC3FykeHkIHxiR6VWs7GtAa21+JPvNN2XtAkN3mUMCQRuiOepg0VRpAPPWlhO8d0FHMbbshBrmyLDj8T66qaA3Ox7vMlUB+rJYR1nfWzvoxiGy89Pvpl7DqxkgyN2pHGeBo0WNmZs7+fzoquhjduF5Xi+xuItki0G135NQepUnT4UKOHxmG9u2SnKII13jmOk17StsAkAesc+u7h8qbew6sCGWQd9Nj9RPxNVBER4SvG9n7dLsyk7jPIj0PGtT3isonxA1S7W9lQHFyyRI56Eg/VJ+RoJh9plGCsCvCDoQR/e/dTD2tkbmaiRSkHK5ehbI25kGW+NAYFzfpwzff5+uifKVzSMsTI10HHSvMWm+RaDEZ58Q3qIPi+Q9anwGIfDYcYPRrodmYyfEGbwseIAGpnioGs6oSQB2o3RiDyXolu8hAIiG3TvnlB1mnWb1t/ZZWid3QwfjQXs5YzWmW4xukN7bATmyieEcqvYbY1q2IVB5nkd8DcKWcGAkE6qpsLB9qO0AZ7ixlXLkgwQCXh9Y1kD49azpxVsssQJME/VXcB5DT41sduW8FauMBCsgAhQCJPDd7Wkk+VZLHNba5mBGX6wykXB1n2WAJO7/jYha3J3QsOYWSXOs9LR3BbVttZNoqScpEQsSPrZgOEH7tKhw2wLj23KABs0qSRMBYgEcfcNaBpiUtsg1hUMaRJ7x4PSBB9Kv7O7RuikJDEkmGned5BB0Aj1J6UB8D4wTDzPNF4scrxx9gNx/KdsqzlW4DIdWCmefimfUfOlREYovbknVmDHToRM8fuiKVGsndOYKuF3drKBbQvv7KrLFgdeEaT67vQcq5irTgBtzEqCswRyMncRzravs+0viGVi28sddeH5sbqAY60A5zKrMxkBQWVRmkArqTO/TryFWY4l1AaJGTDtAzc0LxmEczLSQJaDubNE+WnyqS13oS2GX2YKke1A3SAd5B+FEbeznDMLas+gB0MMoE5gDqN5ET5UVsbJdyoIZQ1xREEZbZAIB6zmHxqz5QAAgMY8jKhWDGhYWUYg72JMjiAs6eYp6bQGctbUAgS1stIgHNIBA0kajp1Na2/2Vsi0+jMQTEyNYjnqKEbI7IO3iKBA3BiZgEwcsenD4UHPGW5iff1RRDKxwA199VXs9oLKtmhGuSWZyNMxP1dfZEdavv2zu5vCoIjcEbXfqBvPppRpOyVkP7AKRz8U+gonhdkWrZlVAPPjpQHmDcCymxFOd3UqmzsRdxFrxo1oxoQQM3oQStCMdgsTdYFVQop8QVyHLDfnDAeKI4/OthFRraCzAidT1O6Tz0FCZMGGwAmeHbcpNoHh7t+3aRe7LPrrqVUcAdxbl9tFMHdcoC6gNxA3f0qyarXbDE/jCOgFBe8P5AKzWkKtd2fbJLMszwkx579Kx/aXZeGzQPF0iY8mreLY/Ob3018Gjb0QnmVG6iwYjhus2QokZY0XktmxdtXlZHBRZnMDmKmN0cRAovbuC93ly1GdoB0giBl3HXhx51ucVsSy8k213cPD8qDJ2UZLveWWCA6MrS0j3iPfTD5onixoUSFz26O1CvdlrHdYcWyZYM0nmSxaZ8iKu7RVnRlCqwbSCd4O/h9tTYHBlAQTJJk66TAGgjQaCoNssRbOQjN+SRmDc1I360iRmksKJKorGYzsdDLN1UnRVLTrpoJGvLXnWc2hsc2yZeVgkyfDpvK6CK0qbMxLqVRCqg6BojgQQWMyDp5D0oTtjs/iwoe4VcB4yqZY5yBpI/R99akbiDTnBZD4r8MaAYSyQTABGuh1+BMyav2rpWXFnLl0kFdJ36lSd2kTxo+uyGW0oy5C28xLExqZHu13D1NSfgltLYlQQrAqDPtbgNNWM7gAZMVDpmk9UOPDyE0hOAxedCuUKAZgDnO88SegFKjGM2M1m0LtwZWuuYTiqxMt+cxMxw0G+a5VqWvh2lsYBWhxdzCoid49q3oN5UfOh3+ebOX2Jc/+NGP70BfjWK7gFx4ZJOnHU8uXpUs05Hgf8irOcDyWuv9uyB9DhWP6y4qevgzz8KrL21xJPit2VHTMT7yYPurOKa7RewxDkozFa6z2yJMMSnU2A6/uXw37tGMH2g7wgI2HuHkLjWrh8rV1P5q85muNrodRVXYFh2U2V6sdoFfxlm8n7Gf42S4HrTrG07TmFuKW/JkZv8ATvFeZYHal+zpavXEHAAyo8keVHuo3a7Y3GGXEWbN9eoyn1kMpPoKWd+n1spzLV7V2g6FVtrJMl2gtktj62RSC5JgZQQYzETlgy4dLtwZreIsOOfdMfleEVl027gYP/tr9skQRabICBuH0d1dNTw41k75DXGuBcpZiw1LMOQzkySAAJnhUswYdoQozElerOmJH1LTjmLjKfRShH71M/C3Ht4e8o5gK49BbZm+Fee4Xb2Ktxkv3I5MRcB6fSAkDyIoxhO3t9fxlq1c6qWtn45gT7qq79PHRdmK1J2vZHtPk/WK1v8AjAqexjbbjwOrfosD8jQrC9vMO34xbtvzXOP/ANZJ+FW1x+zr5ALYZ2P1XCBv9LgN8KCcIByU5/JEM9dziol2BhYlbNsA/kgL/DFd/wAgw/8A2/3m++o7MFOcKUXBTWvqN5A86Z/6fw3Gyh/SGb+Kada2Fhl9nD2R5W1+6rCAKM46Km22cOD+NtzyDAn3AzNNu7RziEs3rnkhQf6ruVfjRxLQGgAA6CKrY3aNmzrdu27f6bqv8Rq/CCjOhb4LEXRDC3ZX1uPHl4VU+rCreA2JatMHgvc/Lcy37IgKn7IFCtodvMJbBys108ramP8AU0KfQmsbt/trfxClFizaOhCmXYci8CB0AHmRpRo8MSdB6qCSUT7UbcGIvG3bg27WmYfWc+0R0EAeebpXKyuyNxpVWdmR9K7dlcu3AlwEKJXWfJeVVSsSORNcpU+wnT5IRTgKdFKlV8xULuWllpUq7MVK6BTTSpVGYrl2KblpUq7MVK6RTaVKpzFcEgKTClSrrK5Mt2FBkKoPMAA+8VZGJuD2bt1f0brr/CwrlKqkBQnDaF7/AL+I/wDuuf76Y+0b+78IxH/3XP8AdXaVdlHRQqt2+7aO9x/0nZv4iarJaVfZUDyEfKu0qsNNlKTiozXKVWzFSieCTLbzcWb4ClSpVnS955JVg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0" name="Picture 6" descr="http://fs146.www.ex.ua/show/3207498/3207498.jpg%3F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456384" cy="2571751"/>
          </a:xfrm>
          <a:prstGeom prst="rect">
            <a:avLst/>
          </a:prstGeom>
          <a:noFill/>
        </p:spPr>
      </p:pic>
      <p:pic>
        <p:nvPicPr>
          <p:cNvPr id="7" name="Рисунок 6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20688"/>
            <a:ext cx="3322099" cy="3724777"/>
          </a:xfrm>
          <a:prstGeom prst="rect">
            <a:avLst/>
          </a:prstGeom>
        </p:spPr>
      </p:pic>
      <p:pic>
        <p:nvPicPr>
          <p:cNvPr id="21512" name="Picture 8" descr="http://static.iloveukraine.com.ua/blogpics/body/rivers/e6a8c59fe0daf33341a3a134001776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360040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У </a:t>
            </a:r>
            <a:r>
              <a:rPr lang="ru-RU" i="1" dirty="0" err="1"/>
              <a:t>квітні</a:t>
            </a:r>
            <a:r>
              <a:rPr lang="ru-RU" i="1" dirty="0"/>
              <a:t> </a:t>
            </a:r>
            <a:r>
              <a:rPr lang="ru-RU" i="1" dirty="0" smtClean="0"/>
              <a:t>1956-го </a:t>
            </a:r>
            <a:r>
              <a:rPr lang="ru-RU" i="1" dirty="0"/>
              <a:t>разом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іншими</a:t>
            </a:r>
            <a:r>
              <a:rPr lang="ru-RU" i="1" dirty="0"/>
              <a:t> </a:t>
            </a:r>
            <a:r>
              <a:rPr lang="ru-RU" i="1" dirty="0" err="1"/>
              <a:t>режисерами</a:t>
            </a:r>
            <a:r>
              <a:rPr lang="ru-RU" i="1" dirty="0"/>
              <a:t> Довженко </a:t>
            </a:r>
            <a:r>
              <a:rPr lang="ru-RU" i="1" dirty="0" err="1"/>
              <a:t>пише</a:t>
            </a:r>
            <a:r>
              <a:rPr lang="ru-RU" i="1" dirty="0"/>
              <a:t> листа до </a:t>
            </a:r>
            <a:r>
              <a:rPr lang="ru-RU" i="1" dirty="0" err="1"/>
              <a:t>міністра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 </a:t>
            </a:r>
            <a:r>
              <a:rPr lang="ru-RU" i="1" dirty="0" smtClean="0"/>
              <a:t>СРСР</a:t>
            </a:r>
            <a:r>
              <a:rPr lang="ru-RU" i="1" dirty="0"/>
              <a:t> про </a:t>
            </a:r>
            <a:r>
              <a:rPr lang="ru-RU" i="1" dirty="0" err="1"/>
              <a:t>нагальну</a:t>
            </a:r>
            <a:r>
              <a:rPr lang="ru-RU" i="1" dirty="0"/>
              <a:t> </a:t>
            </a:r>
            <a:r>
              <a:rPr lang="ru-RU" i="1" dirty="0" err="1"/>
              <a:t>необхідність</a:t>
            </a:r>
            <a:r>
              <a:rPr lang="ru-RU" i="1" dirty="0"/>
              <a:t> </a:t>
            </a:r>
            <a:r>
              <a:rPr lang="ru-RU" i="1" dirty="0" err="1"/>
              <a:t>технічного</a:t>
            </a:r>
            <a:r>
              <a:rPr lang="ru-RU" i="1" dirty="0"/>
              <a:t> </a:t>
            </a:r>
            <a:r>
              <a:rPr lang="ru-RU" i="1" dirty="0" err="1"/>
              <a:t>переоснащення</a:t>
            </a:r>
            <a:r>
              <a:rPr lang="ru-RU" i="1" dirty="0"/>
              <a:t> </a:t>
            </a:r>
            <a:r>
              <a:rPr lang="ru-RU" i="1" dirty="0" err="1"/>
              <a:t>кіностудій</a:t>
            </a:r>
            <a:r>
              <a:rPr lang="ru-RU" i="1" dirty="0"/>
              <a:t>. Але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не </a:t>
            </a:r>
            <a:r>
              <a:rPr lang="ru-RU" i="1" dirty="0" err="1"/>
              <a:t>дочекається</a:t>
            </a:r>
            <a:r>
              <a:rPr lang="ru-RU" i="1" dirty="0"/>
              <a:t>.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встигне</a:t>
            </a:r>
            <a:r>
              <a:rPr lang="ru-RU" i="1" dirty="0"/>
              <a:t> </a:t>
            </a:r>
            <a:r>
              <a:rPr lang="ru-RU" i="1" dirty="0" err="1"/>
              <a:t>повернутися</a:t>
            </a:r>
            <a:r>
              <a:rPr lang="ru-RU" i="1" dirty="0"/>
              <a:t> до Каховки, </a:t>
            </a:r>
            <a:r>
              <a:rPr lang="ru-RU" i="1" dirty="0" err="1"/>
              <a:t>щоб</a:t>
            </a:r>
            <a:r>
              <a:rPr lang="ru-RU" i="1" dirty="0"/>
              <a:t> бути </a:t>
            </a:r>
            <a:r>
              <a:rPr lang="ru-RU" i="1" dirty="0" err="1"/>
              <a:t>присутнім</a:t>
            </a:r>
            <a:r>
              <a:rPr lang="ru-RU" i="1" dirty="0"/>
              <a:t> при </a:t>
            </a:r>
            <a:r>
              <a:rPr lang="ru-RU" i="1" dirty="0" err="1"/>
              <a:t>затопленні</a:t>
            </a:r>
            <a:r>
              <a:rPr lang="ru-RU" i="1" dirty="0"/>
              <a:t> земель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почати</a:t>
            </a:r>
            <a:r>
              <a:rPr lang="ru-RU" i="1" dirty="0"/>
              <a:t> </a:t>
            </a:r>
            <a:r>
              <a:rPr lang="ru-RU" i="1" dirty="0" err="1"/>
              <a:t>перші</a:t>
            </a:r>
            <a:r>
              <a:rPr lang="ru-RU" i="1" dirty="0"/>
              <a:t> </a:t>
            </a:r>
            <a:r>
              <a:rPr lang="ru-RU" i="1" dirty="0" err="1"/>
              <a:t>проби</a:t>
            </a:r>
            <a:r>
              <a:rPr lang="ru-RU" i="1" dirty="0"/>
              <a:t>. А </a:t>
            </a:r>
            <a:r>
              <a:rPr lang="ru-RU" i="1" dirty="0">
                <a:hlinkClick r:id="rId2" tooltip="25 листопада"/>
              </a:rPr>
              <a:t>25 листопада</a:t>
            </a:r>
            <a:r>
              <a:rPr lang="ru-RU" i="1" dirty="0"/>
              <a:t> того ж року </a:t>
            </a:r>
            <a:r>
              <a:rPr lang="ru-RU" i="1" dirty="0" err="1"/>
              <a:t>помирає</a:t>
            </a:r>
            <a:r>
              <a:rPr lang="ru-RU" i="1" dirty="0"/>
              <a:t> на </a:t>
            </a:r>
            <a:r>
              <a:rPr lang="ru-RU" i="1" dirty="0" err="1"/>
              <a:t>дачі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dirty="0"/>
              <a:t> </a:t>
            </a:r>
            <a:r>
              <a:rPr lang="ru-RU" u="sng" dirty="0" smtClean="0"/>
              <a:t>Москвою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Похований</a:t>
            </a:r>
            <a:r>
              <a:rPr lang="ru-RU" i="1" dirty="0"/>
              <a:t> Довженко на </a:t>
            </a:r>
            <a:r>
              <a:rPr lang="ru-RU" i="1" dirty="0" err="1">
                <a:hlinkClick r:id="rId3" tooltip="Новодівочий цвинтар (Москва)"/>
              </a:rPr>
              <a:t>Ново-Дівичому</a:t>
            </a:r>
            <a:r>
              <a:rPr lang="ru-RU" i="1" dirty="0">
                <a:hlinkClick r:id="rId3" tooltip="Новодівочий цвинтар (Москва)"/>
              </a:rPr>
              <a:t> </a:t>
            </a:r>
            <a:r>
              <a:rPr lang="ru-RU" i="1" dirty="0" err="1">
                <a:hlinkClick r:id="rId3" tooltip="Новодівочий цвинтар (Москва)"/>
              </a:rPr>
              <a:t>цвинтарі</a:t>
            </a:r>
            <a:r>
              <a:rPr lang="ru-RU" i="1" dirty="0"/>
              <a:t> у </a:t>
            </a:r>
            <a:r>
              <a:rPr lang="ru-RU" i="1" u="sng" dirty="0" err="1">
                <a:hlinkClick r:id="rId4" tooltip="Москва"/>
              </a:rPr>
              <a:t>Москві</a:t>
            </a:r>
            <a:r>
              <a:rPr lang="ru-RU" i="1" dirty="0"/>
              <a:t>.</a:t>
            </a:r>
            <a:endParaRPr lang="uk-UA" i="1" dirty="0"/>
          </a:p>
        </p:txBody>
      </p:sp>
      <p:pic>
        <p:nvPicPr>
          <p:cNvPr id="22530" name="Picture 2" descr="Файл:Grave-dovzhe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3"/>
            <a:ext cx="3600400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64502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Сам Довженко весь час тужив за </a:t>
            </a:r>
            <a:r>
              <a:rPr lang="ru-RU" i="1" dirty="0" err="1" smtClean="0"/>
              <a:t>Україною</a:t>
            </a:r>
            <a:r>
              <a:rPr lang="ru-RU" i="1" dirty="0"/>
              <a:t> </a:t>
            </a:r>
            <a:r>
              <a:rPr lang="ru-RU" i="1" dirty="0" err="1"/>
              <a:t>і</a:t>
            </a:r>
            <a:r>
              <a:rPr lang="ru-RU" i="1" dirty="0"/>
              <a:t> у </a:t>
            </a:r>
            <a:r>
              <a:rPr lang="ru-RU" i="1" dirty="0" err="1"/>
              <a:t>останні</a:t>
            </a:r>
            <a:r>
              <a:rPr lang="ru-RU" i="1" dirty="0"/>
              <a:t> роки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записав у </a:t>
            </a:r>
            <a:r>
              <a:rPr lang="ru-RU" i="1" dirty="0" err="1"/>
              <a:t>щоденнику</a:t>
            </a:r>
            <a:r>
              <a:rPr lang="ru-RU" i="1" dirty="0"/>
              <a:t>: </a:t>
            </a:r>
            <a:endParaRPr lang="uk-UA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приїхала</a:t>
            </a:r>
            <a:r>
              <a:rPr lang="ru-RU" i="1" dirty="0"/>
              <a:t> </a:t>
            </a:r>
            <a:r>
              <a:rPr lang="ru-RU" i="1" dirty="0" err="1" smtClean="0"/>
              <a:t>делегація</a:t>
            </a:r>
            <a:r>
              <a:rPr lang="en-US" i="1" dirty="0" smtClean="0"/>
              <a:t> </a:t>
            </a:r>
            <a:r>
              <a:rPr lang="uk-UA" i="1" dirty="0" smtClean="0"/>
              <a:t>п</a:t>
            </a:r>
            <a:r>
              <a:rPr lang="ru-RU" i="1" dirty="0" err="1" smtClean="0"/>
              <a:t>ривезли</a:t>
            </a:r>
            <a:r>
              <a:rPr lang="ru-RU" i="1" dirty="0" smtClean="0"/>
              <a:t> </a:t>
            </a:r>
            <a:r>
              <a:rPr lang="ru-RU" i="1" dirty="0" err="1"/>
              <a:t>сніп</a:t>
            </a:r>
            <a:r>
              <a:rPr lang="ru-RU" i="1" dirty="0"/>
              <a:t> жита, землю та </a:t>
            </a:r>
            <a:r>
              <a:rPr lang="ru-RU" i="1" dirty="0" err="1"/>
              <a:t>яблука</a:t>
            </a:r>
            <a:r>
              <a:rPr lang="ru-RU" i="1" dirty="0"/>
              <a:t>. </a:t>
            </a:r>
            <a:r>
              <a:rPr lang="ru-RU" i="1" dirty="0" err="1"/>
              <a:t>Грудочку</a:t>
            </a:r>
            <a:r>
              <a:rPr lang="ru-RU" i="1" dirty="0"/>
              <a:t> </a:t>
            </a:r>
            <a:r>
              <a:rPr lang="ru-RU" i="1" dirty="0" err="1"/>
              <a:t>рідної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вкинули до </a:t>
            </a:r>
            <a:r>
              <a:rPr lang="ru-RU" i="1" dirty="0" err="1"/>
              <a:t>могили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словами «Земля, по 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твої</a:t>
            </a:r>
            <a:r>
              <a:rPr lang="ru-RU" i="1" dirty="0"/>
              <a:t> ноги ходили, </a:t>
            </a:r>
            <a:r>
              <a:rPr lang="ru-RU" i="1" dirty="0" err="1"/>
              <a:t>нині</a:t>
            </a:r>
            <a:r>
              <a:rPr lang="ru-RU" i="1" dirty="0"/>
              <a:t> теплом тебе </a:t>
            </a:r>
            <a:r>
              <a:rPr lang="ru-RU" i="1" dirty="0" err="1"/>
              <a:t>приймає</a:t>
            </a:r>
            <a:r>
              <a:rPr lang="ru-RU" i="1" dirty="0"/>
              <a:t>».</a:t>
            </a:r>
            <a:r>
              <a:rPr lang="ru-RU" dirty="0"/>
              <a:t> 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09121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«Я </a:t>
            </a:r>
            <a:r>
              <a:rPr lang="ru-RU" i="1" dirty="0" err="1"/>
              <a:t>вмру</a:t>
            </a:r>
            <a:r>
              <a:rPr lang="ru-RU" i="1" dirty="0"/>
              <a:t> в </a:t>
            </a:r>
            <a:r>
              <a:rPr lang="ru-RU" i="1" dirty="0" err="1"/>
              <a:t>Москві</a:t>
            </a:r>
            <a:r>
              <a:rPr lang="ru-RU" i="1" dirty="0"/>
              <a:t>, так </a:t>
            </a:r>
            <a:r>
              <a:rPr lang="ru-RU" i="1" dirty="0" err="1"/>
              <a:t>і</a:t>
            </a:r>
            <a:r>
              <a:rPr lang="ru-RU" i="1" dirty="0"/>
              <a:t> не </a:t>
            </a:r>
            <a:r>
              <a:rPr lang="ru-RU" i="1" dirty="0" err="1"/>
              <a:t>побачивши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! Перед </a:t>
            </a:r>
            <a:r>
              <a:rPr lang="ru-RU" i="1" dirty="0" err="1"/>
              <a:t>смертю</a:t>
            </a:r>
            <a:r>
              <a:rPr lang="ru-RU" i="1" dirty="0"/>
              <a:t> попрошу </a:t>
            </a:r>
            <a:r>
              <a:rPr lang="ru-RU" i="1" dirty="0" err="1" smtClean="0"/>
              <a:t>Сталіна</a:t>
            </a:r>
            <a:r>
              <a:rPr lang="ru-RU" i="1" dirty="0" smtClean="0"/>
              <a:t> , </a:t>
            </a:r>
            <a:r>
              <a:rPr lang="ru-RU" i="1" dirty="0" err="1"/>
              <a:t>аби</a:t>
            </a:r>
            <a:r>
              <a:rPr lang="ru-RU" i="1" dirty="0"/>
              <a:t>, перед </a:t>
            </a:r>
            <a:r>
              <a:rPr lang="ru-RU" i="1" dirty="0" err="1"/>
              <a:t>тим</a:t>
            </a:r>
            <a:r>
              <a:rPr lang="ru-RU" i="1" dirty="0"/>
              <a:t>, як </a:t>
            </a:r>
            <a:r>
              <a:rPr lang="ru-RU" i="1" dirty="0" err="1"/>
              <a:t>спалити</a:t>
            </a:r>
            <a:r>
              <a:rPr lang="ru-RU" i="1" dirty="0"/>
              <a:t> мене в </a:t>
            </a:r>
            <a:r>
              <a:rPr lang="ru-RU" i="1" dirty="0" err="1"/>
              <a:t>крематорії</a:t>
            </a:r>
            <a:r>
              <a:rPr lang="ru-RU" i="1" dirty="0"/>
              <a:t>, </a:t>
            </a:r>
            <a:r>
              <a:rPr lang="ru-RU" i="1" dirty="0" err="1"/>
              <a:t>з</a:t>
            </a:r>
            <a:r>
              <a:rPr lang="ru-RU" i="1" dirty="0"/>
              <a:t> грудей </a:t>
            </a:r>
            <a:r>
              <a:rPr lang="ru-RU" i="1" dirty="0" err="1"/>
              <a:t>моїх</a:t>
            </a:r>
            <a:r>
              <a:rPr lang="ru-RU" i="1" dirty="0"/>
              <a:t> </a:t>
            </a:r>
            <a:r>
              <a:rPr lang="ru-RU" i="1" dirty="0" err="1"/>
              <a:t>вийняли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закопали </a:t>
            </a:r>
            <a:r>
              <a:rPr lang="ru-RU" i="1" dirty="0" err="1"/>
              <a:t>його</a:t>
            </a:r>
            <a:r>
              <a:rPr lang="ru-RU" i="1" dirty="0"/>
              <a:t> в </a:t>
            </a:r>
            <a:r>
              <a:rPr lang="ru-RU" i="1" dirty="0" err="1"/>
              <a:t>рідну</a:t>
            </a:r>
            <a:r>
              <a:rPr lang="ru-RU" i="1" dirty="0"/>
              <a:t> землю, у </a:t>
            </a:r>
            <a:r>
              <a:rPr lang="ru-RU" i="1" dirty="0" err="1" smtClean="0"/>
              <a:t>Києві</a:t>
            </a:r>
            <a:r>
              <a:rPr lang="ru-RU" i="1" dirty="0" smtClean="0"/>
              <a:t>, </a:t>
            </a:r>
            <a:r>
              <a:rPr lang="ru-RU" i="1" dirty="0" err="1"/>
              <a:t>десь</a:t>
            </a:r>
            <a:r>
              <a:rPr lang="ru-RU" i="1" dirty="0"/>
              <a:t> над </a:t>
            </a:r>
            <a:r>
              <a:rPr lang="ru-RU" i="1" dirty="0" err="1" smtClean="0"/>
              <a:t>Дніпром</a:t>
            </a:r>
            <a:r>
              <a:rPr lang="ru-RU" i="1" dirty="0" smtClean="0"/>
              <a:t>, </a:t>
            </a:r>
            <a:r>
              <a:rPr lang="ru-RU" i="1" dirty="0"/>
              <a:t>на </a:t>
            </a:r>
            <a:r>
              <a:rPr lang="ru-RU" i="1" dirty="0" err="1"/>
              <a:t>горі</a:t>
            </a:r>
            <a:r>
              <a:rPr lang="ru-RU" i="1" dirty="0"/>
              <a:t>»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7</cp:revision>
  <dcterms:created xsi:type="dcterms:W3CDTF">2014-02-08T22:08:50Z</dcterms:created>
  <dcterms:modified xsi:type="dcterms:W3CDTF">2014-02-08T23:17:43Z</dcterms:modified>
</cp:coreProperties>
</file>