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57" r:id="rId4"/>
    <p:sldId id="283" r:id="rId5"/>
    <p:sldId id="280" r:id="rId6"/>
    <p:sldId id="281" r:id="rId7"/>
    <p:sldId id="282" r:id="rId8"/>
    <p:sldId id="285" r:id="rId9"/>
    <p:sldId id="284" r:id="rId10"/>
    <p:sldId id="287" r:id="rId11"/>
    <p:sldId id="286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84CC"/>
    <a:srgbClr val="03136A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3" autoAdjust="0"/>
    <p:restoredTop sz="95596" autoAdjust="0"/>
  </p:normalViewPr>
  <p:slideViewPr>
    <p:cSldViewPr>
      <p:cViewPr varScale="1">
        <p:scale>
          <a:sx n="104" d="100"/>
          <a:sy n="104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64AB7-8B3B-4532-9EAB-A8E9CC298357}" type="doc">
      <dgm:prSet loTypeId="urn:microsoft.com/office/officeart/2005/8/layout/cycle7" loCatId="cycle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15C4AB3E-8FBE-41EA-AE21-6A3EA9CB9C6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err="1" smtClean="0"/>
            <a:t>Європейська</a:t>
          </a:r>
          <a:r>
            <a:rPr lang="ru-RU" dirty="0" smtClean="0"/>
            <a:t> </a:t>
          </a:r>
          <a:r>
            <a:rPr lang="ru-RU" dirty="0" err="1" smtClean="0"/>
            <a:t>Комісія</a:t>
          </a:r>
          <a:r>
            <a:rPr lang="ru-RU" dirty="0" smtClean="0"/>
            <a:t> </a:t>
          </a:r>
          <a:endParaRPr lang="ru-RU" dirty="0"/>
        </a:p>
      </dgm:t>
    </dgm:pt>
    <dgm:pt modelId="{2021CD89-F60D-4B67-951B-D920FA1F0EB9}" type="parTrans" cxnId="{417DE2AD-803D-4933-B5E9-D4DE8826324E}">
      <dgm:prSet/>
      <dgm:spPr/>
      <dgm:t>
        <a:bodyPr/>
        <a:lstStyle/>
        <a:p>
          <a:endParaRPr lang="ru-RU"/>
        </a:p>
      </dgm:t>
    </dgm:pt>
    <dgm:pt modelId="{7724A110-7143-4A96-974E-A8391F97DBEF}" type="sibTrans" cxnId="{417DE2AD-803D-4933-B5E9-D4DE8826324E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73E75F44-E16A-4560-A775-2CE92C51927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err="1" smtClean="0"/>
            <a:t>Європейський</a:t>
          </a:r>
          <a:r>
            <a:rPr lang="ru-RU" dirty="0" smtClean="0"/>
            <a:t> Парламент </a:t>
          </a:r>
          <a:endParaRPr lang="ru-RU" dirty="0"/>
        </a:p>
      </dgm:t>
    </dgm:pt>
    <dgm:pt modelId="{A085AA38-AFB1-4E1F-AAF7-72194819B7C3}" type="parTrans" cxnId="{99730416-2546-4E9A-AF88-2679DF446EBA}">
      <dgm:prSet/>
      <dgm:spPr/>
      <dgm:t>
        <a:bodyPr/>
        <a:lstStyle/>
        <a:p>
          <a:endParaRPr lang="ru-RU"/>
        </a:p>
      </dgm:t>
    </dgm:pt>
    <dgm:pt modelId="{279EA6B9-A913-4B8C-936D-F96AEFBB6F9C}" type="sibTrans" cxnId="{99730416-2546-4E9A-AF88-2679DF446EB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A373C492-9B9B-44CD-9A06-78E388149394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Суд </a:t>
          </a:r>
          <a:r>
            <a:rPr lang="ru-RU" dirty="0" err="1" smtClean="0"/>
            <a:t>Європейських</a:t>
          </a:r>
          <a:r>
            <a:rPr lang="ru-RU" dirty="0" smtClean="0"/>
            <a:t> </a:t>
          </a:r>
          <a:r>
            <a:rPr lang="ru-RU" dirty="0" err="1" smtClean="0"/>
            <a:t>Спільнот</a:t>
          </a:r>
          <a:r>
            <a:rPr lang="ru-RU" dirty="0" smtClean="0"/>
            <a:t> </a:t>
          </a:r>
          <a:endParaRPr lang="ru-RU" dirty="0"/>
        </a:p>
      </dgm:t>
    </dgm:pt>
    <dgm:pt modelId="{6B2D4243-4DB2-4294-A0D4-76237BD2301A}" type="parTrans" cxnId="{75DF6229-8A35-4B2E-9B87-DA8108860918}">
      <dgm:prSet/>
      <dgm:spPr/>
      <dgm:t>
        <a:bodyPr/>
        <a:lstStyle/>
        <a:p>
          <a:endParaRPr lang="ru-RU"/>
        </a:p>
      </dgm:t>
    </dgm:pt>
    <dgm:pt modelId="{F45D6DA4-54C9-4979-AAE5-6FB2255CA708}" type="sibTrans" cxnId="{75DF6229-8A35-4B2E-9B87-DA8108860918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561E435F-F999-4169-8DE0-9C09ED343D51}" type="pres">
      <dgm:prSet presAssocID="{D9264AB7-8B3B-4532-9EAB-A8E9CC2983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817185-D237-4888-90C7-628191A8303F}" type="pres">
      <dgm:prSet presAssocID="{15C4AB3E-8FBE-41EA-AE21-6A3EA9CB9C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F450E-E177-4174-B289-6BEBA5EB311B}" type="pres">
      <dgm:prSet presAssocID="{7724A110-7143-4A96-974E-A8391F97DBE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3A4EB48-0241-408B-A58E-4BB7F878189E}" type="pres">
      <dgm:prSet presAssocID="{7724A110-7143-4A96-974E-A8391F97DBE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E2067DD-74C7-47D3-BB7F-478F102B943E}" type="pres">
      <dgm:prSet presAssocID="{73E75F44-E16A-4560-A775-2CE92C5192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B3306-EE13-4756-9E52-9CAED0610E47}" type="pres">
      <dgm:prSet presAssocID="{279EA6B9-A913-4B8C-936D-F96AEFBB6F9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33D7EA6-8CE3-4046-B6F2-CEBAD4EEE7A6}" type="pres">
      <dgm:prSet presAssocID="{279EA6B9-A913-4B8C-936D-F96AEFBB6F9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3818540-D289-44A1-A2F7-7BEE6FB6B963}" type="pres">
      <dgm:prSet presAssocID="{A373C492-9B9B-44CD-9A06-78E3881493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2FCE1-70FB-4777-8873-80171A0A2AF7}" type="pres">
      <dgm:prSet presAssocID="{F45D6DA4-54C9-4979-AAE5-6FB2255CA70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B2019209-659F-4FD3-8120-EC8C5F572CB1}" type="pres">
      <dgm:prSet presAssocID="{F45D6DA4-54C9-4979-AAE5-6FB2255CA70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1B141CA-51BD-4764-BDC3-AA59E72BE861}" type="presOf" srcId="{279EA6B9-A913-4B8C-936D-F96AEFBB6F9C}" destId="{C33D7EA6-8CE3-4046-B6F2-CEBAD4EEE7A6}" srcOrd="1" destOrd="0" presId="urn:microsoft.com/office/officeart/2005/8/layout/cycle7"/>
    <dgm:cxn modelId="{99730416-2546-4E9A-AF88-2679DF446EBA}" srcId="{D9264AB7-8B3B-4532-9EAB-A8E9CC298357}" destId="{73E75F44-E16A-4560-A775-2CE92C519278}" srcOrd="1" destOrd="0" parTransId="{A085AA38-AFB1-4E1F-AAF7-72194819B7C3}" sibTransId="{279EA6B9-A913-4B8C-936D-F96AEFBB6F9C}"/>
    <dgm:cxn modelId="{906F7CDA-E0CE-4DAF-BE09-DCDCC6DBB5E4}" type="presOf" srcId="{73E75F44-E16A-4560-A775-2CE92C519278}" destId="{1E2067DD-74C7-47D3-BB7F-478F102B943E}" srcOrd="0" destOrd="0" presId="urn:microsoft.com/office/officeart/2005/8/layout/cycle7"/>
    <dgm:cxn modelId="{992CB009-DFCC-4D2F-9DEE-C9088096D96F}" type="presOf" srcId="{F45D6DA4-54C9-4979-AAE5-6FB2255CA708}" destId="{B2019209-659F-4FD3-8120-EC8C5F572CB1}" srcOrd="1" destOrd="0" presId="urn:microsoft.com/office/officeart/2005/8/layout/cycle7"/>
    <dgm:cxn modelId="{75DF6229-8A35-4B2E-9B87-DA8108860918}" srcId="{D9264AB7-8B3B-4532-9EAB-A8E9CC298357}" destId="{A373C492-9B9B-44CD-9A06-78E388149394}" srcOrd="2" destOrd="0" parTransId="{6B2D4243-4DB2-4294-A0D4-76237BD2301A}" sibTransId="{F45D6DA4-54C9-4979-AAE5-6FB2255CA708}"/>
    <dgm:cxn modelId="{417DE2AD-803D-4933-B5E9-D4DE8826324E}" srcId="{D9264AB7-8B3B-4532-9EAB-A8E9CC298357}" destId="{15C4AB3E-8FBE-41EA-AE21-6A3EA9CB9C6E}" srcOrd="0" destOrd="0" parTransId="{2021CD89-F60D-4B67-951B-D920FA1F0EB9}" sibTransId="{7724A110-7143-4A96-974E-A8391F97DBEF}"/>
    <dgm:cxn modelId="{39689BF0-E33A-49F2-8C45-606AE1468401}" type="presOf" srcId="{F45D6DA4-54C9-4979-AAE5-6FB2255CA708}" destId="{2A32FCE1-70FB-4777-8873-80171A0A2AF7}" srcOrd="0" destOrd="0" presId="urn:microsoft.com/office/officeart/2005/8/layout/cycle7"/>
    <dgm:cxn modelId="{43668B99-AE1C-4961-A621-19C3EFA5BC5C}" type="presOf" srcId="{D9264AB7-8B3B-4532-9EAB-A8E9CC298357}" destId="{561E435F-F999-4169-8DE0-9C09ED343D51}" srcOrd="0" destOrd="0" presId="urn:microsoft.com/office/officeart/2005/8/layout/cycle7"/>
    <dgm:cxn modelId="{398D9B5E-FEF4-4CE5-AB9D-FA75EB728F8E}" type="presOf" srcId="{15C4AB3E-8FBE-41EA-AE21-6A3EA9CB9C6E}" destId="{2B817185-D237-4888-90C7-628191A8303F}" srcOrd="0" destOrd="0" presId="urn:microsoft.com/office/officeart/2005/8/layout/cycle7"/>
    <dgm:cxn modelId="{87C89BDD-A080-4263-B3FC-D617A24ADDE5}" type="presOf" srcId="{7724A110-7143-4A96-974E-A8391F97DBEF}" destId="{399F450E-E177-4174-B289-6BEBA5EB311B}" srcOrd="0" destOrd="0" presId="urn:microsoft.com/office/officeart/2005/8/layout/cycle7"/>
    <dgm:cxn modelId="{59B67EC4-8711-405C-B0EE-0BE3A12091EA}" type="presOf" srcId="{279EA6B9-A913-4B8C-936D-F96AEFBB6F9C}" destId="{5D3B3306-EE13-4756-9E52-9CAED0610E47}" srcOrd="0" destOrd="0" presId="urn:microsoft.com/office/officeart/2005/8/layout/cycle7"/>
    <dgm:cxn modelId="{B8E102C5-62A7-471B-ABE5-8AE3A3E03BD2}" type="presOf" srcId="{7724A110-7143-4A96-974E-A8391F97DBEF}" destId="{E3A4EB48-0241-408B-A58E-4BB7F878189E}" srcOrd="1" destOrd="0" presId="urn:microsoft.com/office/officeart/2005/8/layout/cycle7"/>
    <dgm:cxn modelId="{03661CCC-8646-42CB-BB40-9A9D07409A34}" type="presOf" srcId="{A373C492-9B9B-44CD-9A06-78E388149394}" destId="{43818540-D289-44A1-A2F7-7BEE6FB6B963}" srcOrd="0" destOrd="0" presId="urn:microsoft.com/office/officeart/2005/8/layout/cycle7"/>
    <dgm:cxn modelId="{F7A6BCBF-07D3-47AD-9AE5-2088734E4944}" type="presParOf" srcId="{561E435F-F999-4169-8DE0-9C09ED343D51}" destId="{2B817185-D237-4888-90C7-628191A8303F}" srcOrd="0" destOrd="0" presId="urn:microsoft.com/office/officeart/2005/8/layout/cycle7"/>
    <dgm:cxn modelId="{4B787EF7-FB11-40D6-B10D-9790E0753677}" type="presParOf" srcId="{561E435F-F999-4169-8DE0-9C09ED343D51}" destId="{399F450E-E177-4174-B289-6BEBA5EB311B}" srcOrd="1" destOrd="0" presId="urn:microsoft.com/office/officeart/2005/8/layout/cycle7"/>
    <dgm:cxn modelId="{C8B1C542-D5A2-48CC-A848-0E31BFB74F69}" type="presParOf" srcId="{399F450E-E177-4174-B289-6BEBA5EB311B}" destId="{E3A4EB48-0241-408B-A58E-4BB7F878189E}" srcOrd="0" destOrd="0" presId="urn:microsoft.com/office/officeart/2005/8/layout/cycle7"/>
    <dgm:cxn modelId="{EE92EFC4-6FFC-4FF1-B2C2-0E9C1F484F1D}" type="presParOf" srcId="{561E435F-F999-4169-8DE0-9C09ED343D51}" destId="{1E2067DD-74C7-47D3-BB7F-478F102B943E}" srcOrd="2" destOrd="0" presId="urn:microsoft.com/office/officeart/2005/8/layout/cycle7"/>
    <dgm:cxn modelId="{D4E72B2B-B8AA-4BB4-AB3F-D8CE88349804}" type="presParOf" srcId="{561E435F-F999-4169-8DE0-9C09ED343D51}" destId="{5D3B3306-EE13-4756-9E52-9CAED0610E47}" srcOrd="3" destOrd="0" presId="urn:microsoft.com/office/officeart/2005/8/layout/cycle7"/>
    <dgm:cxn modelId="{8A7AFA45-B006-41D8-A299-0FBB099D9694}" type="presParOf" srcId="{5D3B3306-EE13-4756-9E52-9CAED0610E47}" destId="{C33D7EA6-8CE3-4046-B6F2-CEBAD4EEE7A6}" srcOrd="0" destOrd="0" presId="urn:microsoft.com/office/officeart/2005/8/layout/cycle7"/>
    <dgm:cxn modelId="{075D6AC3-1624-4FAC-B5F4-50FACA9BE877}" type="presParOf" srcId="{561E435F-F999-4169-8DE0-9C09ED343D51}" destId="{43818540-D289-44A1-A2F7-7BEE6FB6B963}" srcOrd="4" destOrd="0" presId="urn:microsoft.com/office/officeart/2005/8/layout/cycle7"/>
    <dgm:cxn modelId="{E252CFB1-9F42-4E4F-9162-853E18480CF2}" type="presParOf" srcId="{561E435F-F999-4169-8DE0-9C09ED343D51}" destId="{2A32FCE1-70FB-4777-8873-80171A0A2AF7}" srcOrd="5" destOrd="0" presId="urn:microsoft.com/office/officeart/2005/8/layout/cycle7"/>
    <dgm:cxn modelId="{6E824ADF-8A76-4320-BA19-A8436A27E9DD}" type="presParOf" srcId="{2A32FCE1-70FB-4777-8873-80171A0A2AF7}" destId="{B2019209-659F-4FD3-8120-EC8C5F572CB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B5EBBF-6DB4-46D2-BBC1-3260692D8431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391365A-961D-4D5F-97C0-15132686AD1A}">
      <dgm:prSet phldrT="[Текст]" phldr="1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75FDD554-2D38-4340-B47F-37D334065EA1}" type="parTrans" cxnId="{CD7206E3-CFD1-4ECA-B9F3-1FF19C588E06}">
      <dgm:prSet/>
      <dgm:spPr/>
      <dgm:t>
        <a:bodyPr/>
        <a:lstStyle/>
        <a:p>
          <a:endParaRPr lang="ru-RU"/>
        </a:p>
      </dgm:t>
    </dgm:pt>
    <dgm:pt modelId="{7CD15B41-8684-4988-B797-C7BC3257E68B}" type="sibTrans" cxnId="{CD7206E3-CFD1-4ECA-B9F3-1FF19C588E06}">
      <dgm:prSet/>
      <dgm:spPr/>
      <dgm:t>
        <a:bodyPr/>
        <a:lstStyle/>
        <a:p>
          <a:endParaRPr lang="ru-RU"/>
        </a:p>
      </dgm:t>
    </dgm:pt>
    <dgm:pt modelId="{3016C732-3997-4E19-9525-714D1F416C37}">
      <dgm:prSet phldrT="[Текст]"/>
      <dgm:spPr/>
      <dgm:t>
        <a:bodyPr/>
        <a:lstStyle/>
        <a:p>
          <a:r>
            <a:rPr lang="ru-RU" dirty="0" err="1" smtClean="0"/>
            <a:t>Утвердження</a:t>
          </a:r>
          <a:r>
            <a:rPr lang="ru-RU" dirty="0" smtClean="0"/>
            <a:t> та перегляд </a:t>
          </a:r>
          <a:r>
            <a:rPr lang="ru-RU" dirty="0" err="1" smtClean="0"/>
            <a:t>Установчих</a:t>
          </a:r>
          <a:r>
            <a:rPr lang="ru-RU" dirty="0" smtClean="0"/>
            <a:t> </a:t>
          </a:r>
          <a:r>
            <a:rPr lang="ru-RU" dirty="0" err="1" smtClean="0"/>
            <a:t>договорів</a:t>
          </a:r>
          <a:endParaRPr lang="ru-RU" dirty="0"/>
        </a:p>
      </dgm:t>
    </dgm:pt>
    <dgm:pt modelId="{A4ED7148-B311-4782-9B73-6915D516AF22}" type="parTrans" cxnId="{CF2885AE-10C7-4845-B52E-ED8C30AAD840}">
      <dgm:prSet/>
      <dgm:spPr/>
      <dgm:t>
        <a:bodyPr/>
        <a:lstStyle/>
        <a:p>
          <a:endParaRPr lang="ru-RU"/>
        </a:p>
      </dgm:t>
    </dgm:pt>
    <dgm:pt modelId="{5CF90172-2D20-4904-B12F-C729AFF6227D}" type="sibTrans" cxnId="{CF2885AE-10C7-4845-B52E-ED8C30AAD840}">
      <dgm:prSet/>
      <dgm:spPr/>
      <dgm:t>
        <a:bodyPr/>
        <a:lstStyle/>
        <a:p>
          <a:endParaRPr lang="ru-RU"/>
        </a:p>
      </dgm:t>
    </dgm:pt>
    <dgm:pt modelId="{1A6E0A68-B17F-4852-BDFF-EFB98372908C}">
      <dgm:prSet phldrT="[Текст]" phldr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ru-RU" dirty="0"/>
        </a:p>
      </dgm:t>
    </dgm:pt>
    <dgm:pt modelId="{675FBC3E-C52E-42D1-BEF9-BADDCF2082BC}" type="parTrans" cxnId="{E10557CA-E1A8-41C8-A03C-4EB34F2975CB}">
      <dgm:prSet/>
      <dgm:spPr/>
      <dgm:t>
        <a:bodyPr/>
        <a:lstStyle/>
        <a:p>
          <a:endParaRPr lang="ru-RU"/>
        </a:p>
      </dgm:t>
    </dgm:pt>
    <dgm:pt modelId="{075A4E39-681C-4C05-9FED-2B2357A86CF7}" type="sibTrans" cxnId="{E10557CA-E1A8-41C8-A03C-4EB34F2975CB}">
      <dgm:prSet/>
      <dgm:spPr/>
      <dgm:t>
        <a:bodyPr/>
        <a:lstStyle/>
        <a:p>
          <a:endParaRPr lang="ru-RU"/>
        </a:p>
      </dgm:t>
    </dgm:pt>
    <dgm:pt modelId="{AD42D22A-6FD3-4032-9650-01A99F062E04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err="1" smtClean="0"/>
            <a:t>Прийняття</a:t>
          </a:r>
          <a:r>
            <a:rPr lang="ru-RU" dirty="0" smtClean="0"/>
            <a:t> до </a:t>
          </a:r>
          <a:r>
            <a:rPr lang="ru-RU" dirty="0" err="1" smtClean="0"/>
            <a:t>Євросоюзу</a:t>
          </a:r>
          <a:r>
            <a:rPr lang="ru-RU" dirty="0" smtClean="0"/>
            <a:t> </a:t>
          </a:r>
          <a:r>
            <a:rPr lang="ru-RU" dirty="0" err="1" smtClean="0"/>
            <a:t>нових</a:t>
          </a:r>
          <a:r>
            <a:rPr lang="ru-RU" dirty="0" smtClean="0"/>
            <a:t> </a:t>
          </a:r>
          <a:r>
            <a:rPr lang="ru-RU" dirty="0" err="1" smtClean="0"/>
            <a:t>держав-членів</a:t>
          </a:r>
          <a:endParaRPr lang="ru-RU" dirty="0"/>
        </a:p>
      </dgm:t>
    </dgm:pt>
    <dgm:pt modelId="{BA62FA64-2943-43C5-9A31-C4556F96DABE}" type="parTrans" cxnId="{7C7BDCCB-0B18-46AC-BF65-3560B90B56B1}">
      <dgm:prSet/>
      <dgm:spPr/>
      <dgm:t>
        <a:bodyPr/>
        <a:lstStyle/>
        <a:p>
          <a:endParaRPr lang="ru-RU"/>
        </a:p>
      </dgm:t>
    </dgm:pt>
    <dgm:pt modelId="{621F1BF6-FACA-4FCD-838A-B6E9ED735776}" type="sibTrans" cxnId="{7C7BDCCB-0B18-46AC-BF65-3560B90B56B1}">
      <dgm:prSet/>
      <dgm:spPr/>
      <dgm:t>
        <a:bodyPr/>
        <a:lstStyle/>
        <a:p>
          <a:endParaRPr lang="ru-RU"/>
        </a:p>
      </dgm:t>
    </dgm:pt>
    <dgm:pt modelId="{BBCF0C9B-D1FA-418F-861C-BD3295A82B06}" type="pres">
      <dgm:prSet presAssocID="{36B5EBBF-6DB4-46D2-BBC1-3260692D84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685A58-531F-478B-BA48-71CA29149347}" type="pres">
      <dgm:prSet presAssocID="{E391365A-961D-4D5F-97C0-15132686AD1A}" presName="composite" presStyleCnt="0"/>
      <dgm:spPr/>
      <dgm:t>
        <a:bodyPr/>
        <a:lstStyle/>
        <a:p>
          <a:endParaRPr lang="ru-RU"/>
        </a:p>
      </dgm:t>
    </dgm:pt>
    <dgm:pt modelId="{A0EC566A-34A5-4D9E-8C88-13165C964A87}" type="pres">
      <dgm:prSet presAssocID="{E391365A-961D-4D5F-97C0-15132686AD1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1135B-5677-435A-A730-47E529AA5D2F}" type="pres">
      <dgm:prSet presAssocID="{E391365A-961D-4D5F-97C0-15132686AD1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B50FA-1601-4B19-8679-C22E27FCA866}" type="pres">
      <dgm:prSet presAssocID="{7CD15B41-8684-4988-B797-C7BC3257E68B}" presName="sp" presStyleCnt="0"/>
      <dgm:spPr/>
      <dgm:t>
        <a:bodyPr/>
        <a:lstStyle/>
        <a:p>
          <a:endParaRPr lang="ru-RU"/>
        </a:p>
      </dgm:t>
    </dgm:pt>
    <dgm:pt modelId="{66227FE1-4708-4E55-9894-E000B31BB7F1}" type="pres">
      <dgm:prSet presAssocID="{1A6E0A68-B17F-4852-BDFF-EFB98372908C}" presName="composite" presStyleCnt="0"/>
      <dgm:spPr/>
      <dgm:t>
        <a:bodyPr/>
        <a:lstStyle/>
        <a:p>
          <a:endParaRPr lang="ru-RU"/>
        </a:p>
      </dgm:t>
    </dgm:pt>
    <dgm:pt modelId="{F7BA7E6E-DC69-435C-B4CB-4AF419C842B9}" type="pres">
      <dgm:prSet presAssocID="{1A6E0A68-B17F-4852-BDFF-EFB98372908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DF5D0-5E94-4ED7-ACEF-3B2434F1CA87}" type="pres">
      <dgm:prSet presAssocID="{1A6E0A68-B17F-4852-BDFF-EFB98372908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70FA37-016A-4DFD-A5D5-B24738CD2AD2}" type="presOf" srcId="{36B5EBBF-6DB4-46D2-BBC1-3260692D8431}" destId="{BBCF0C9B-D1FA-418F-861C-BD3295A82B06}" srcOrd="0" destOrd="0" presId="urn:microsoft.com/office/officeart/2005/8/layout/chevron2"/>
    <dgm:cxn modelId="{E10557CA-E1A8-41C8-A03C-4EB34F2975CB}" srcId="{36B5EBBF-6DB4-46D2-BBC1-3260692D8431}" destId="{1A6E0A68-B17F-4852-BDFF-EFB98372908C}" srcOrd="1" destOrd="0" parTransId="{675FBC3E-C52E-42D1-BEF9-BADDCF2082BC}" sibTransId="{075A4E39-681C-4C05-9FED-2B2357A86CF7}"/>
    <dgm:cxn modelId="{DC720F4E-5DA2-432E-90A8-9652C5BC47DE}" type="presOf" srcId="{AD42D22A-6FD3-4032-9650-01A99F062E04}" destId="{634DF5D0-5E94-4ED7-ACEF-3B2434F1CA87}" srcOrd="0" destOrd="0" presId="urn:microsoft.com/office/officeart/2005/8/layout/chevron2"/>
    <dgm:cxn modelId="{7C7BDCCB-0B18-46AC-BF65-3560B90B56B1}" srcId="{1A6E0A68-B17F-4852-BDFF-EFB98372908C}" destId="{AD42D22A-6FD3-4032-9650-01A99F062E04}" srcOrd="0" destOrd="0" parTransId="{BA62FA64-2943-43C5-9A31-C4556F96DABE}" sibTransId="{621F1BF6-FACA-4FCD-838A-B6E9ED735776}"/>
    <dgm:cxn modelId="{04F0DFF9-DB89-49B7-AD53-857C7BB9C5DF}" type="presOf" srcId="{1A6E0A68-B17F-4852-BDFF-EFB98372908C}" destId="{F7BA7E6E-DC69-435C-B4CB-4AF419C842B9}" srcOrd="0" destOrd="0" presId="urn:microsoft.com/office/officeart/2005/8/layout/chevron2"/>
    <dgm:cxn modelId="{CF2885AE-10C7-4845-B52E-ED8C30AAD840}" srcId="{E391365A-961D-4D5F-97C0-15132686AD1A}" destId="{3016C732-3997-4E19-9525-714D1F416C37}" srcOrd="0" destOrd="0" parTransId="{A4ED7148-B311-4782-9B73-6915D516AF22}" sibTransId="{5CF90172-2D20-4904-B12F-C729AFF6227D}"/>
    <dgm:cxn modelId="{231594B9-0B89-4B11-B356-9E55E1715465}" type="presOf" srcId="{E391365A-961D-4D5F-97C0-15132686AD1A}" destId="{A0EC566A-34A5-4D9E-8C88-13165C964A87}" srcOrd="0" destOrd="0" presId="urn:microsoft.com/office/officeart/2005/8/layout/chevron2"/>
    <dgm:cxn modelId="{29E3FE69-5BFF-40F8-A1F4-7BCF045BFC17}" type="presOf" srcId="{3016C732-3997-4E19-9525-714D1F416C37}" destId="{B751135B-5677-435A-A730-47E529AA5D2F}" srcOrd="0" destOrd="0" presId="urn:microsoft.com/office/officeart/2005/8/layout/chevron2"/>
    <dgm:cxn modelId="{CD7206E3-CFD1-4ECA-B9F3-1FF19C588E06}" srcId="{36B5EBBF-6DB4-46D2-BBC1-3260692D8431}" destId="{E391365A-961D-4D5F-97C0-15132686AD1A}" srcOrd="0" destOrd="0" parTransId="{75FDD554-2D38-4340-B47F-37D334065EA1}" sibTransId="{7CD15B41-8684-4988-B797-C7BC3257E68B}"/>
    <dgm:cxn modelId="{2F7CE078-5A8A-4AE4-A479-0737FB9F15E8}" type="presParOf" srcId="{BBCF0C9B-D1FA-418F-861C-BD3295A82B06}" destId="{45685A58-531F-478B-BA48-71CA29149347}" srcOrd="0" destOrd="0" presId="urn:microsoft.com/office/officeart/2005/8/layout/chevron2"/>
    <dgm:cxn modelId="{5AD8349F-69C1-49F5-B475-72257C36674A}" type="presParOf" srcId="{45685A58-531F-478B-BA48-71CA29149347}" destId="{A0EC566A-34A5-4D9E-8C88-13165C964A87}" srcOrd="0" destOrd="0" presId="urn:microsoft.com/office/officeart/2005/8/layout/chevron2"/>
    <dgm:cxn modelId="{536977A0-6719-4133-B5C3-4C3A678676A0}" type="presParOf" srcId="{45685A58-531F-478B-BA48-71CA29149347}" destId="{B751135B-5677-435A-A730-47E529AA5D2F}" srcOrd="1" destOrd="0" presId="urn:microsoft.com/office/officeart/2005/8/layout/chevron2"/>
    <dgm:cxn modelId="{E01115D3-70E4-4967-9275-5EB166DB6AC9}" type="presParOf" srcId="{BBCF0C9B-D1FA-418F-861C-BD3295A82B06}" destId="{D76B50FA-1601-4B19-8679-C22E27FCA866}" srcOrd="1" destOrd="0" presId="urn:microsoft.com/office/officeart/2005/8/layout/chevron2"/>
    <dgm:cxn modelId="{D0831C2F-BB5B-469A-9D88-8E62CD94228C}" type="presParOf" srcId="{BBCF0C9B-D1FA-418F-861C-BD3295A82B06}" destId="{66227FE1-4708-4E55-9894-E000B31BB7F1}" srcOrd="2" destOrd="0" presId="urn:microsoft.com/office/officeart/2005/8/layout/chevron2"/>
    <dgm:cxn modelId="{1CB9B819-971A-45D3-89F1-9A5D586524F3}" type="presParOf" srcId="{66227FE1-4708-4E55-9894-E000B31BB7F1}" destId="{F7BA7E6E-DC69-435C-B4CB-4AF419C842B9}" srcOrd="0" destOrd="0" presId="urn:microsoft.com/office/officeart/2005/8/layout/chevron2"/>
    <dgm:cxn modelId="{93D1CE90-39C6-4AE9-98DD-E7386DCCEB3A}" type="presParOf" srcId="{66227FE1-4708-4E55-9894-E000B31BB7F1}" destId="{634DF5D0-5E94-4ED7-ACEF-3B2434F1CA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2414C2-AF67-4F59-9737-911459778A5B}" type="doc">
      <dgm:prSet loTypeId="urn:microsoft.com/office/officeart/2005/8/layout/target1" loCatId="relationship" qsTypeId="urn:microsoft.com/office/officeart/2005/8/quickstyle/3d2" qsCatId="3D" csTypeId="urn:microsoft.com/office/officeart/2005/8/colors/accent1_2" csCatId="accent1" phldr="1"/>
      <dgm:spPr/>
    </dgm:pt>
    <dgm:pt modelId="{15E92926-3692-47B0-9EDE-33CB7398835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Угода про </a:t>
          </a:r>
          <a:r>
            <a:rPr lang="ru-RU" dirty="0" err="1" smtClean="0">
              <a:solidFill>
                <a:schemeClr val="bg1"/>
              </a:solidFill>
            </a:rPr>
            <a:t>створення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Європейської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спільноти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вугілля</a:t>
          </a:r>
          <a:r>
            <a:rPr lang="ru-RU" dirty="0" smtClean="0">
              <a:solidFill>
                <a:schemeClr val="bg1"/>
              </a:solidFill>
            </a:rPr>
            <a:t> та </a:t>
          </a:r>
          <a:r>
            <a:rPr lang="ru-RU" dirty="0" err="1" smtClean="0">
              <a:solidFill>
                <a:schemeClr val="bg1"/>
              </a:solidFill>
            </a:rPr>
            <a:t>сталі</a:t>
          </a:r>
          <a:r>
            <a:rPr lang="ru-RU" dirty="0" smtClean="0">
              <a:solidFill>
                <a:schemeClr val="bg1"/>
              </a:solidFill>
            </a:rPr>
            <a:t> (ЄСВС)</a:t>
          </a:r>
          <a:endParaRPr lang="ru-RU" dirty="0">
            <a:solidFill>
              <a:schemeClr val="bg1"/>
            </a:solidFill>
          </a:endParaRPr>
        </a:p>
      </dgm:t>
    </dgm:pt>
    <dgm:pt modelId="{50F30B7F-AAB1-4A81-9E58-A05821B8182C}" type="parTrans" cxnId="{18EF8A9F-C204-4D0F-A77B-7750EFFD143D}">
      <dgm:prSet/>
      <dgm:spPr/>
      <dgm:t>
        <a:bodyPr/>
        <a:lstStyle/>
        <a:p>
          <a:endParaRPr lang="ru-RU"/>
        </a:p>
      </dgm:t>
    </dgm:pt>
    <dgm:pt modelId="{A93B3FB7-38AB-4D87-9B5D-A27C4C1CF683}" type="sibTrans" cxnId="{18EF8A9F-C204-4D0F-A77B-7750EFFD143D}">
      <dgm:prSet/>
      <dgm:spPr/>
      <dgm:t>
        <a:bodyPr/>
        <a:lstStyle/>
        <a:p>
          <a:endParaRPr lang="ru-RU"/>
        </a:p>
      </dgm:t>
    </dgm:pt>
    <dgm:pt modelId="{C54C008A-36E1-4ACF-9A6A-9759F2A06D4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Угода про </a:t>
          </a:r>
          <a:r>
            <a:rPr lang="ru-RU" dirty="0" err="1" smtClean="0">
              <a:solidFill>
                <a:schemeClr val="bg1"/>
              </a:solidFill>
            </a:rPr>
            <a:t>створення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Європейської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економічної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спільноти</a:t>
          </a:r>
          <a:r>
            <a:rPr lang="ru-RU" dirty="0" smtClean="0">
              <a:solidFill>
                <a:schemeClr val="bg1"/>
              </a:solidFill>
            </a:rPr>
            <a:t> (ЄЕС)</a:t>
          </a:r>
          <a:endParaRPr lang="ru-RU" dirty="0">
            <a:solidFill>
              <a:schemeClr val="bg1"/>
            </a:solidFill>
          </a:endParaRPr>
        </a:p>
      </dgm:t>
    </dgm:pt>
    <dgm:pt modelId="{29599049-BA76-42A8-8DF7-FA883D85DDB3}" type="parTrans" cxnId="{20ADB87E-B314-47E5-896B-3BB5E5FBFD04}">
      <dgm:prSet/>
      <dgm:spPr/>
      <dgm:t>
        <a:bodyPr/>
        <a:lstStyle/>
        <a:p>
          <a:endParaRPr lang="ru-RU"/>
        </a:p>
      </dgm:t>
    </dgm:pt>
    <dgm:pt modelId="{AAEC6910-BB67-42FB-B16B-FD245E4B74EB}" type="sibTrans" cxnId="{20ADB87E-B314-47E5-896B-3BB5E5FBFD04}">
      <dgm:prSet/>
      <dgm:spPr/>
      <dgm:t>
        <a:bodyPr/>
        <a:lstStyle/>
        <a:p>
          <a:endParaRPr lang="ru-RU"/>
        </a:p>
      </dgm:t>
    </dgm:pt>
    <dgm:pt modelId="{F0DD80E7-55B6-4E38-B8A0-1DF1D1DA953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Угода про </a:t>
          </a:r>
          <a:r>
            <a:rPr lang="ru-RU" dirty="0" err="1" smtClean="0">
              <a:solidFill>
                <a:schemeClr val="bg1"/>
              </a:solidFill>
            </a:rPr>
            <a:t>створення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Європейської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спільноти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атомної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енергії</a:t>
          </a:r>
          <a:r>
            <a:rPr lang="ru-RU" dirty="0" smtClean="0">
              <a:solidFill>
                <a:schemeClr val="bg1"/>
              </a:solidFill>
            </a:rPr>
            <a:t> (</a:t>
          </a:r>
          <a:r>
            <a:rPr lang="ru-RU" dirty="0" err="1" smtClean="0">
              <a:solidFill>
                <a:schemeClr val="bg1"/>
              </a:solidFill>
            </a:rPr>
            <a:t>Євратом</a:t>
          </a:r>
          <a:r>
            <a:rPr lang="ru-RU" dirty="0" smtClean="0">
              <a:solidFill>
                <a:schemeClr val="bg1"/>
              </a:solidFill>
            </a:rPr>
            <a:t>)</a:t>
          </a:r>
          <a:endParaRPr lang="ru-RU" dirty="0">
            <a:solidFill>
              <a:schemeClr val="bg1"/>
            </a:solidFill>
          </a:endParaRPr>
        </a:p>
      </dgm:t>
    </dgm:pt>
    <dgm:pt modelId="{3E9676EE-21DC-4399-83AF-B4EC0F628820}" type="parTrans" cxnId="{6C3F2EFF-10A9-4321-B5E7-3DB2013D4798}">
      <dgm:prSet/>
      <dgm:spPr/>
      <dgm:t>
        <a:bodyPr/>
        <a:lstStyle/>
        <a:p>
          <a:endParaRPr lang="ru-RU"/>
        </a:p>
      </dgm:t>
    </dgm:pt>
    <dgm:pt modelId="{B401A3E1-9996-4316-BB5E-D760FF497102}" type="sibTrans" cxnId="{6C3F2EFF-10A9-4321-B5E7-3DB2013D4798}">
      <dgm:prSet/>
      <dgm:spPr/>
      <dgm:t>
        <a:bodyPr/>
        <a:lstStyle/>
        <a:p>
          <a:endParaRPr lang="ru-RU"/>
        </a:p>
      </dgm:t>
    </dgm:pt>
    <dgm:pt modelId="{D8C7A46B-E20B-4776-A924-00F317878EB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Угода про </a:t>
          </a:r>
          <a:r>
            <a:rPr lang="ru-RU" dirty="0" err="1" smtClean="0">
              <a:solidFill>
                <a:schemeClr val="bg1"/>
              </a:solidFill>
            </a:rPr>
            <a:t>Європейський</a:t>
          </a:r>
          <a:r>
            <a:rPr lang="ru-RU" dirty="0" smtClean="0">
              <a:solidFill>
                <a:schemeClr val="bg1"/>
              </a:solidFill>
            </a:rPr>
            <a:t> Союз (ЄС)</a:t>
          </a:r>
          <a:endParaRPr lang="ru-RU" dirty="0">
            <a:solidFill>
              <a:schemeClr val="bg1"/>
            </a:solidFill>
          </a:endParaRPr>
        </a:p>
      </dgm:t>
    </dgm:pt>
    <dgm:pt modelId="{BFC3E049-47A2-4313-BB78-749B40DB97F1}" type="parTrans" cxnId="{BC6D2F1C-20D7-4EB7-92D9-59DE4C4D54DA}">
      <dgm:prSet/>
      <dgm:spPr/>
      <dgm:t>
        <a:bodyPr/>
        <a:lstStyle/>
        <a:p>
          <a:endParaRPr lang="ru-RU"/>
        </a:p>
      </dgm:t>
    </dgm:pt>
    <dgm:pt modelId="{94E7B23F-A40A-4FA3-9428-F8D375AA4CDB}" type="sibTrans" cxnId="{BC6D2F1C-20D7-4EB7-92D9-59DE4C4D54DA}">
      <dgm:prSet/>
      <dgm:spPr/>
      <dgm:t>
        <a:bodyPr/>
        <a:lstStyle/>
        <a:p>
          <a:endParaRPr lang="ru-RU"/>
        </a:p>
      </dgm:t>
    </dgm:pt>
    <dgm:pt modelId="{266D9BB5-F7EA-43C7-9EB7-0221F9A87AEE}" type="pres">
      <dgm:prSet presAssocID="{642414C2-AF67-4F59-9737-911459778A5B}" presName="composite" presStyleCnt="0">
        <dgm:presLayoutVars>
          <dgm:chMax val="5"/>
          <dgm:dir/>
          <dgm:resizeHandles val="exact"/>
        </dgm:presLayoutVars>
      </dgm:prSet>
      <dgm:spPr/>
    </dgm:pt>
    <dgm:pt modelId="{DB14BEEB-7F71-48B8-B86E-C162A58E9494}" type="pres">
      <dgm:prSet presAssocID="{15E92926-3692-47B0-9EDE-33CB73988350}" presName="circle1" presStyleLbl="lnNode1" presStyleIdx="0" presStyleCnt="4"/>
      <dgm:spPr>
        <a:solidFill>
          <a:srgbClr val="FFC000"/>
        </a:solidFill>
        <a:ln>
          <a:solidFill>
            <a:srgbClr val="FFC000"/>
          </a:solidFill>
        </a:ln>
      </dgm:spPr>
    </dgm:pt>
    <dgm:pt modelId="{24B15AC3-C1B6-408C-A501-4706C4214C01}" type="pres">
      <dgm:prSet presAssocID="{15E92926-3692-47B0-9EDE-33CB73988350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91534-4E40-4416-A3C0-01E66E29DC2C}" type="pres">
      <dgm:prSet presAssocID="{15E92926-3692-47B0-9EDE-33CB73988350}" presName="line1" presStyleLbl="callout" presStyleIdx="0" presStyleCnt="8"/>
      <dgm:spPr/>
    </dgm:pt>
    <dgm:pt modelId="{A3DD1A14-8F50-4BB4-95BA-8BAB27204F71}" type="pres">
      <dgm:prSet presAssocID="{15E92926-3692-47B0-9EDE-33CB73988350}" presName="d1" presStyleLbl="callout" presStyleIdx="1" presStyleCnt="8"/>
      <dgm:spPr/>
    </dgm:pt>
    <dgm:pt modelId="{20E1E43D-1ABE-40D0-A3F5-115F864D5231}" type="pres">
      <dgm:prSet presAssocID="{C54C008A-36E1-4ACF-9A6A-9759F2A06D42}" presName="circle2" presStyleLbl="lnNode1" presStyleIdx="1" presStyleCnt="4"/>
      <dgm:spPr/>
    </dgm:pt>
    <dgm:pt modelId="{F8CFFB0D-AD1A-4CF0-B051-C2329962831D}" type="pres">
      <dgm:prSet presAssocID="{C54C008A-36E1-4ACF-9A6A-9759F2A06D42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D5927-AE0B-47EE-A8A4-92716D2AE12D}" type="pres">
      <dgm:prSet presAssocID="{C54C008A-36E1-4ACF-9A6A-9759F2A06D42}" presName="line2" presStyleLbl="callout" presStyleIdx="2" presStyleCnt="8"/>
      <dgm:spPr/>
    </dgm:pt>
    <dgm:pt modelId="{B3B7082E-7F17-4B77-840F-D8A95D4E6E46}" type="pres">
      <dgm:prSet presAssocID="{C54C008A-36E1-4ACF-9A6A-9759F2A06D42}" presName="d2" presStyleLbl="callout" presStyleIdx="3" presStyleCnt="8"/>
      <dgm:spPr/>
    </dgm:pt>
    <dgm:pt modelId="{D2F2ECC7-0F0C-4575-BD82-4F8F4F255E7D}" type="pres">
      <dgm:prSet presAssocID="{F0DD80E7-55B6-4E38-B8A0-1DF1D1DA9538}" presName="circle3" presStyleLbl="lnNode1" presStyleIdx="2" presStyleCnt="4"/>
      <dgm:spPr>
        <a:solidFill>
          <a:srgbClr val="92D050"/>
        </a:solidFill>
        <a:ln>
          <a:solidFill>
            <a:srgbClr val="92D050"/>
          </a:solidFill>
        </a:ln>
      </dgm:spPr>
    </dgm:pt>
    <dgm:pt modelId="{2DDFA049-AD00-42C1-A831-F6078345D526}" type="pres">
      <dgm:prSet presAssocID="{F0DD80E7-55B6-4E38-B8A0-1DF1D1DA9538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06C76-E262-4C42-A949-9E5847A69F6B}" type="pres">
      <dgm:prSet presAssocID="{F0DD80E7-55B6-4E38-B8A0-1DF1D1DA9538}" presName="line3" presStyleLbl="callout" presStyleIdx="4" presStyleCnt="8"/>
      <dgm:spPr/>
    </dgm:pt>
    <dgm:pt modelId="{63605E10-B1DE-4F69-A2F6-FA25DF817CA4}" type="pres">
      <dgm:prSet presAssocID="{F0DD80E7-55B6-4E38-B8A0-1DF1D1DA9538}" presName="d3" presStyleLbl="callout" presStyleIdx="5" presStyleCnt="8"/>
      <dgm:spPr/>
    </dgm:pt>
    <dgm:pt modelId="{4A5B42BC-EA23-451B-AC79-C5E09E4BC6B5}" type="pres">
      <dgm:prSet presAssocID="{D8C7A46B-E20B-4776-A924-00F317878EBE}" presName="circle4" presStyleLbl="lnNode1" presStyleIdx="3" presStyleCnt="4"/>
      <dgm:spPr>
        <a:solidFill>
          <a:srgbClr val="7030A0"/>
        </a:solidFill>
        <a:ln>
          <a:solidFill>
            <a:srgbClr val="7030A0"/>
          </a:solidFill>
        </a:ln>
      </dgm:spPr>
    </dgm:pt>
    <dgm:pt modelId="{6F9E61B0-7579-42E9-92FB-1603463315F0}" type="pres">
      <dgm:prSet presAssocID="{D8C7A46B-E20B-4776-A924-00F317878EBE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43902-75BA-4D53-9C25-6368C324B5C0}" type="pres">
      <dgm:prSet presAssocID="{D8C7A46B-E20B-4776-A924-00F317878EBE}" presName="line4" presStyleLbl="callout" presStyleIdx="6" presStyleCnt="8"/>
      <dgm:spPr/>
    </dgm:pt>
    <dgm:pt modelId="{8D138577-33C3-4D50-A345-0F10DD9CE534}" type="pres">
      <dgm:prSet presAssocID="{D8C7A46B-E20B-4776-A924-00F317878EBE}" presName="d4" presStyleLbl="callout" presStyleIdx="7" presStyleCnt="8"/>
      <dgm:spPr/>
    </dgm:pt>
  </dgm:ptLst>
  <dgm:cxnLst>
    <dgm:cxn modelId="{90EB22CE-96DA-46B1-A4B6-9CBC0977D9D6}" type="presOf" srcId="{C54C008A-36E1-4ACF-9A6A-9759F2A06D42}" destId="{F8CFFB0D-AD1A-4CF0-B051-C2329962831D}" srcOrd="0" destOrd="0" presId="urn:microsoft.com/office/officeart/2005/8/layout/target1"/>
    <dgm:cxn modelId="{B632319D-E278-435D-B106-2C89C00EB647}" type="presOf" srcId="{D8C7A46B-E20B-4776-A924-00F317878EBE}" destId="{6F9E61B0-7579-42E9-92FB-1603463315F0}" srcOrd="0" destOrd="0" presId="urn:microsoft.com/office/officeart/2005/8/layout/target1"/>
    <dgm:cxn modelId="{6C3F2EFF-10A9-4321-B5E7-3DB2013D4798}" srcId="{642414C2-AF67-4F59-9737-911459778A5B}" destId="{F0DD80E7-55B6-4E38-B8A0-1DF1D1DA9538}" srcOrd="2" destOrd="0" parTransId="{3E9676EE-21DC-4399-83AF-B4EC0F628820}" sibTransId="{B401A3E1-9996-4316-BB5E-D760FF497102}"/>
    <dgm:cxn modelId="{18EF8A9F-C204-4D0F-A77B-7750EFFD143D}" srcId="{642414C2-AF67-4F59-9737-911459778A5B}" destId="{15E92926-3692-47B0-9EDE-33CB73988350}" srcOrd="0" destOrd="0" parTransId="{50F30B7F-AAB1-4A81-9E58-A05821B8182C}" sibTransId="{A93B3FB7-38AB-4D87-9B5D-A27C4C1CF683}"/>
    <dgm:cxn modelId="{BDCF1854-F72F-44B9-81DB-208D1B218B78}" type="presOf" srcId="{15E92926-3692-47B0-9EDE-33CB73988350}" destId="{24B15AC3-C1B6-408C-A501-4706C4214C01}" srcOrd="0" destOrd="0" presId="urn:microsoft.com/office/officeart/2005/8/layout/target1"/>
    <dgm:cxn modelId="{34B6FD21-7621-402B-9AB8-DCDDD61F88CD}" type="presOf" srcId="{F0DD80E7-55B6-4E38-B8A0-1DF1D1DA9538}" destId="{2DDFA049-AD00-42C1-A831-F6078345D526}" srcOrd="0" destOrd="0" presId="urn:microsoft.com/office/officeart/2005/8/layout/target1"/>
    <dgm:cxn modelId="{BC6D2F1C-20D7-4EB7-92D9-59DE4C4D54DA}" srcId="{642414C2-AF67-4F59-9737-911459778A5B}" destId="{D8C7A46B-E20B-4776-A924-00F317878EBE}" srcOrd="3" destOrd="0" parTransId="{BFC3E049-47A2-4313-BB78-749B40DB97F1}" sibTransId="{94E7B23F-A40A-4FA3-9428-F8D375AA4CDB}"/>
    <dgm:cxn modelId="{20ADB87E-B314-47E5-896B-3BB5E5FBFD04}" srcId="{642414C2-AF67-4F59-9737-911459778A5B}" destId="{C54C008A-36E1-4ACF-9A6A-9759F2A06D42}" srcOrd="1" destOrd="0" parTransId="{29599049-BA76-42A8-8DF7-FA883D85DDB3}" sibTransId="{AAEC6910-BB67-42FB-B16B-FD245E4B74EB}"/>
    <dgm:cxn modelId="{B05FAE7B-AF13-4CB9-BEB1-831D7B98488D}" type="presOf" srcId="{642414C2-AF67-4F59-9737-911459778A5B}" destId="{266D9BB5-F7EA-43C7-9EB7-0221F9A87AEE}" srcOrd="0" destOrd="0" presId="urn:microsoft.com/office/officeart/2005/8/layout/target1"/>
    <dgm:cxn modelId="{B8B3E200-90A9-480C-B042-19EEEEB1E794}" type="presParOf" srcId="{266D9BB5-F7EA-43C7-9EB7-0221F9A87AEE}" destId="{DB14BEEB-7F71-48B8-B86E-C162A58E9494}" srcOrd="0" destOrd="0" presId="urn:microsoft.com/office/officeart/2005/8/layout/target1"/>
    <dgm:cxn modelId="{27D8D70D-868B-47A0-9DF3-509E000C1EE9}" type="presParOf" srcId="{266D9BB5-F7EA-43C7-9EB7-0221F9A87AEE}" destId="{24B15AC3-C1B6-408C-A501-4706C4214C01}" srcOrd="1" destOrd="0" presId="urn:microsoft.com/office/officeart/2005/8/layout/target1"/>
    <dgm:cxn modelId="{81D05722-97B5-4583-9126-319AEFF803D1}" type="presParOf" srcId="{266D9BB5-F7EA-43C7-9EB7-0221F9A87AEE}" destId="{BCC91534-4E40-4416-A3C0-01E66E29DC2C}" srcOrd="2" destOrd="0" presId="urn:microsoft.com/office/officeart/2005/8/layout/target1"/>
    <dgm:cxn modelId="{1E056305-02C6-4835-9A40-9ADD9B8C5D7F}" type="presParOf" srcId="{266D9BB5-F7EA-43C7-9EB7-0221F9A87AEE}" destId="{A3DD1A14-8F50-4BB4-95BA-8BAB27204F71}" srcOrd="3" destOrd="0" presId="urn:microsoft.com/office/officeart/2005/8/layout/target1"/>
    <dgm:cxn modelId="{E2367453-4DC4-46BE-82CF-D2B2FA2D5935}" type="presParOf" srcId="{266D9BB5-F7EA-43C7-9EB7-0221F9A87AEE}" destId="{20E1E43D-1ABE-40D0-A3F5-115F864D5231}" srcOrd="4" destOrd="0" presId="urn:microsoft.com/office/officeart/2005/8/layout/target1"/>
    <dgm:cxn modelId="{D4147F7A-E303-41CA-9327-D8AAB0370ED6}" type="presParOf" srcId="{266D9BB5-F7EA-43C7-9EB7-0221F9A87AEE}" destId="{F8CFFB0D-AD1A-4CF0-B051-C2329962831D}" srcOrd="5" destOrd="0" presId="urn:microsoft.com/office/officeart/2005/8/layout/target1"/>
    <dgm:cxn modelId="{92FC8EB6-38BE-4DC8-AFF8-18C32A2CD6DE}" type="presParOf" srcId="{266D9BB5-F7EA-43C7-9EB7-0221F9A87AEE}" destId="{F19D5927-AE0B-47EE-A8A4-92716D2AE12D}" srcOrd="6" destOrd="0" presId="urn:microsoft.com/office/officeart/2005/8/layout/target1"/>
    <dgm:cxn modelId="{76C809BE-D9CB-4C9F-BF12-D8F3AF1227A0}" type="presParOf" srcId="{266D9BB5-F7EA-43C7-9EB7-0221F9A87AEE}" destId="{B3B7082E-7F17-4B77-840F-D8A95D4E6E46}" srcOrd="7" destOrd="0" presId="urn:microsoft.com/office/officeart/2005/8/layout/target1"/>
    <dgm:cxn modelId="{671BF9DD-F3E8-43C1-AC16-88E4ED1C209B}" type="presParOf" srcId="{266D9BB5-F7EA-43C7-9EB7-0221F9A87AEE}" destId="{D2F2ECC7-0F0C-4575-BD82-4F8F4F255E7D}" srcOrd="8" destOrd="0" presId="urn:microsoft.com/office/officeart/2005/8/layout/target1"/>
    <dgm:cxn modelId="{11939C91-354D-4297-8F67-A437D0FED84D}" type="presParOf" srcId="{266D9BB5-F7EA-43C7-9EB7-0221F9A87AEE}" destId="{2DDFA049-AD00-42C1-A831-F6078345D526}" srcOrd="9" destOrd="0" presId="urn:microsoft.com/office/officeart/2005/8/layout/target1"/>
    <dgm:cxn modelId="{19116F55-E2F1-4896-B86B-2E6BAE05BE89}" type="presParOf" srcId="{266D9BB5-F7EA-43C7-9EB7-0221F9A87AEE}" destId="{F0C06C76-E262-4C42-A949-9E5847A69F6B}" srcOrd="10" destOrd="0" presId="urn:microsoft.com/office/officeart/2005/8/layout/target1"/>
    <dgm:cxn modelId="{46C7E463-A47E-4DC2-B808-E47C16CB0A42}" type="presParOf" srcId="{266D9BB5-F7EA-43C7-9EB7-0221F9A87AEE}" destId="{63605E10-B1DE-4F69-A2F6-FA25DF817CA4}" srcOrd="11" destOrd="0" presId="urn:microsoft.com/office/officeart/2005/8/layout/target1"/>
    <dgm:cxn modelId="{C4FBF1E4-9C1E-4D12-A27E-2DA75D333F37}" type="presParOf" srcId="{266D9BB5-F7EA-43C7-9EB7-0221F9A87AEE}" destId="{4A5B42BC-EA23-451B-AC79-C5E09E4BC6B5}" srcOrd="12" destOrd="0" presId="urn:microsoft.com/office/officeart/2005/8/layout/target1"/>
    <dgm:cxn modelId="{F58F330F-5DC2-4C3C-8456-D26BBB0AF7DF}" type="presParOf" srcId="{266D9BB5-F7EA-43C7-9EB7-0221F9A87AEE}" destId="{6F9E61B0-7579-42E9-92FB-1603463315F0}" srcOrd="13" destOrd="0" presId="urn:microsoft.com/office/officeart/2005/8/layout/target1"/>
    <dgm:cxn modelId="{47E5F388-9AE9-468B-B9FB-4AF77524EC55}" type="presParOf" srcId="{266D9BB5-F7EA-43C7-9EB7-0221F9A87AEE}" destId="{7C943902-75BA-4D53-9C25-6368C324B5C0}" srcOrd="14" destOrd="0" presId="urn:microsoft.com/office/officeart/2005/8/layout/target1"/>
    <dgm:cxn modelId="{20F21E02-279F-41D5-AD1F-4C9BF570EE8F}" type="presParOf" srcId="{266D9BB5-F7EA-43C7-9EB7-0221F9A87AEE}" destId="{8D138577-33C3-4D50-A345-0F10DD9CE534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CEE2E1-F751-4631-A285-D2A28481B43C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5E2A145A-602B-4F90-8D0A-10B1C75478FA}">
      <dgm:prSet phldrT="[Текст]"/>
      <dgm:spPr>
        <a:solidFill>
          <a:srgbClr val="FFC000"/>
        </a:solidFill>
      </dgm:spPr>
      <dgm:t>
        <a:bodyPr/>
        <a:lstStyle/>
        <a:p>
          <a:r>
            <a:rPr lang="uk-UA" dirty="0" smtClean="0"/>
            <a:t>Соціальні зобов’язання</a:t>
          </a:r>
          <a:endParaRPr lang="ru-RU" dirty="0"/>
        </a:p>
      </dgm:t>
    </dgm:pt>
    <dgm:pt modelId="{A5F72DCF-08DF-46ED-A91B-9E112BB44439}" type="parTrans" cxnId="{C35DE234-0C46-4164-9C03-76785B9C478D}">
      <dgm:prSet/>
      <dgm:spPr/>
      <dgm:t>
        <a:bodyPr/>
        <a:lstStyle/>
        <a:p>
          <a:endParaRPr lang="ru-RU"/>
        </a:p>
      </dgm:t>
    </dgm:pt>
    <dgm:pt modelId="{78677059-0A51-48A6-B1EF-AFD594BCA7E1}" type="sibTrans" cxnId="{C35DE234-0C46-4164-9C03-76785B9C478D}">
      <dgm:prSet/>
      <dgm:spPr/>
      <dgm:t>
        <a:bodyPr/>
        <a:lstStyle/>
        <a:p>
          <a:endParaRPr lang="ru-RU"/>
        </a:p>
      </dgm:t>
    </dgm:pt>
    <dgm:pt modelId="{E99568EF-EB5A-41C4-ACA9-893430E41B0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err="1" smtClean="0"/>
            <a:t>Зобов’язання</a:t>
          </a:r>
          <a:r>
            <a:rPr lang="ru-RU" dirty="0" smtClean="0"/>
            <a:t> у </a:t>
          </a:r>
          <a:r>
            <a:rPr lang="ru-RU" dirty="0" err="1" smtClean="0"/>
            <a:t>сфері</a:t>
          </a:r>
          <a:r>
            <a:rPr lang="ru-RU" dirty="0" smtClean="0"/>
            <a:t> </a:t>
          </a:r>
          <a:r>
            <a:rPr lang="ru-RU" dirty="0" err="1" smtClean="0"/>
            <a:t>захисту</a:t>
          </a:r>
          <a:r>
            <a:rPr lang="ru-RU" dirty="0" smtClean="0"/>
            <a:t> </a:t>
          </a:r>
          <a:r>
            <a:rPr lang="ru-RU" dirty="0" err="1" smtClean="0"/>
            <a:t>довкілля</a:t>
          </a:r>
          <a:r>
            <a:rPr lang="ru-RU" dirty="0" smtClean="0"/>
            <a:t> </a:t>
          </a:r>
          <a:endParaRPr lang="ru-RU" dirty="0"/>
        </a:p>
      </dgm:t>
    </dgm:pt>
    <dgm:pt modelId="{3A83481D-72F0-4207-BF59-CE78CEF387C2}" type="parTrans" cxnId="{C321FDC7-7E57-4B8A-A6C6-61DB29A7B102}">
      <dgm:prSet/>
      <dgm:spPr/>
      <dgm:t>
        <a:bodyPr/>
        <a:lstStyle/>
        <a:p>
          <a:endParaRPr lang="ru-RU"/>
        </a:p>
      </dgm:t>
    </dgm:pt>
    <dgm:pt modelId="{2535ABBC-049F-4BA0-956F-17F8E164CEE5}" type="sibTrans" cxnId="{C321FDC7-7E57-4B8A-A6C6-61DB29A7B102}">
      <dgm:prSet/>
      <dgm:spPr/>
      <dgm:t>
        <a:bodyPr/>
        <a:lstStyle/>
        <a:p>
          <a:endParaRPr lang="ru-RU"/>
        </a:p>
      </dgm:t>
    </dgm:pt>
    <dgm:pt modelId="{85EC4F4C-62D4-4CC6-8B97-087F5B5E53BA}">
      <dgm:prSet phldrT="[Текст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uk-UA" dirty="0" smtClean="0"/>
            <a:t>Зобов’язання у регіональній політиці</a:t>
          </a:r>
          <a:endParaRPr lang="ru-RU" dirty="0"/>
        </a:p>
      </dgm:t>
    </dgm:pt>
    <dgm:pt modelId="{1F43CD46-FFC7-4C24-8E43-EFD7462FDEB1}" type="parTrans" cxnId="{4DD975E7-5492-4287-AF22-0E001DD498F2}">
      <dgm:prSet/>
      <dgm:spPr/>
      <dgm:t>
        <a:bodyPr/>
        <a:lstStyle/>
        <a:p>
          <a:endParaRPr lang="ru-RU"/>
        </a:p>
      </dgm:t>
    </dgm:pt>
    <dgm:pt modelId="{12200400-AB80-461F-A180-574B37F59DF9}" type="sibTrans" cxnId="{4DD975E7-5492-4287-AF22-0E001DD498F2}">
      <dgm:prSet/>
      <dgm:spPr/>
      <dgm:t>
        <a:bodyPr/>
        <a:lstStyle/>
        <a:p>
          <a:endParaRPr lang="ru-RU"/>
        </a:p>
      </dgm:t>
    </dgm:pt>
    <dgm:pt modelId="{904009F4-DA1F-4197-86B3-E55DEF52EE11}" type="pres">
      <dgm:prSet presAssocID="{BCCEE2E1-F751-4631-A285-D2A28481B43C}" presName="linearFlow" presStyleCnt="0">
        <dgm:presLayoutVars>
          <dgm:dir/>
          <dgm:resizeHandles val="exact"/>
        </dgm:presLayoutVars>
      </dgm:prSet>
      <dgm:spPr/>
    </dgm:pt>
    <dgm:pt modelId="{E3E028FA-2310-41BD-9FCB-D85B20A72FDC}" type="pres">
      <dgm:prSet presAssocID="{5E2A145A-602B-4F90-8D0A-10B1C75478FA}" presName="composite" presStyleCnt="0"/>
      <dgm:spPr/>
    </dgm:pt>
    <dgm:pt modelId="{2CD78F8D-DF49-4B02-AC58-80E0D0594F4A}" type="pres">
      <dgm:prSet presAssocID="{5E2A145A-602B-4F90-8D0A-10B1C75478FA}" presName="imgShp" presStyleLbl="fgImgPlace1" presStyleIdx="0" presStyleCnt="3"/>
      <dgm:spPr>
        <a:solidFill>
          <a:srgbClr val="FFC000"/>
        </a:solidFill>
      </dgm:spPr>
    </dgm:pt>
    <dgm:pt modelId="{870A55B5-E6BE-4731-96E8-8A6F4B9B8D6E}" type="pres">
      <dgm:prSet presAssocID="{5E2A145A-602B-4F90-8D0A-10B1C75478F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1330D-28EA-4502-A6BD-73CE976DA6FA}" type="pres">
      <dgm:prSet presAssocID="{78677059-0A51-48A6-B1EF-AFD594BCA7E1}" presName="spacing" presStyleCnt="0"/>
      <dgm:spPr/>
    </dgm:pt>
    <dgm:pt modelId="{439F2B61-5EF5-44E5-ABEF-92E829E8D334}" type="pres">
      <dgm:prSet presAssocID="{E99568EF-EB5A-41C4-ACA9-893430E41B0B}" presName="composite" presStyleCnt="0"/>
      <dgm:spPr/>
    </dgm:pt>
    <dgm:pt modelId="{A11AC284-AEA6-4A77-A21E-9802CEA1E1BD}" type="pres">
      <dgm:prSet presAssocID="{E99568EF-EB5A-41C4-ACA9-893430E41B0B}" presName="imgShp" presStyleLbl="fgImgPlace1" presStyleIdx="1" presStyleCnt="3"/>
      <dgm:spPr>
        <a:solidFill>
          <a:srgbClr val="00B0F0"/>
        </a:solidFill>
      </dgm:spPr>
    </dgm:pt>
    <dgm:pt modelId="{E7248E14-76AE-42E4-A692-C9B1E099CC8A}" type="pres">
      <dgm:prSet presAssocID="{E99568EF-EB5A-41C4-ACA9-893430E41B0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1EC2A-058E-4BC1-A4A8-AEA2D17B0790}" type="pres">
      <dgm:prSet presAssocID="{2535ABBC-049F-4BA0-956F-17F8E164CEE5}" presName="spacing" presStyleCnt="0"/>
      <dgm:spPr/>
    </dgm:pt>
    <dgm:pt modelId="{020F8EA5-AB62-4346-B26F-BEC47CE416C6}" type="pres">
      <dgm:prSet presAssocID="{85EC4F4C-62D4-4CC6-8B97-087F5B5E53BA}" presName="composite" presStyleCnt="0"/>
      <dgm:spPr/>
    </dgm:pt>
    <dgm:pt modelId="{8E4DA3F4-D771-4B92-A8F3-47ACD1EAE0E2}" type="pres">
      <dgm:prSet presAssocID="{85EC4F4C-62D4-4CC6-8B97-087F5B5E53BA}" presName="imgShp" presStyleLbl="fgImgPlace1" presStyleIdx="2" presStyleCnt="3"/>
      <dgm:spPr>
        <a:solidFill>
          <a:srgbClr val="002060"/>
        </a:solidFill>
      </dgm:spPr>
    </dgm:pt>
    <dgm:pt modelId="{679520A3-7F86-4310-9B69-02E21F91D00A}" type="pres">
      <dgm:prSet presAssocID="{85EC4F4C-62D4-4CC6-8B97-087F5B5E53B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5DE234-0C46-4164-9C03-76785B9C478D}" srcId="{BCCEE2E1-F751-4631-A285-D2A28481B43C}" destId="{5E2A145A-602B-4F90-8D0A-10B1C75478FA}" srcOrd="0" destOrd="0" parTransId="{A5F72DCF-08DF-46ED-A91B-9E112BB44439}" sibTransId="{78677059-0A51-48A6-B1EF-AFD594BCA7E1}"/>
    <dgm:cxn modelId="{A712835A-6266-4F4E-A0CE-8908CE57E3DA}" type="presOf" srcId="{5E2A145A-602B-4F90-8D0A-10B1C75478FA}" destId="{870A55B5-E6BE-4731-96E8-8A6F4B9B8D6E}" srcOrd="0" destOrd="0" presId="urn:microsoft.com/office/officeart/2005/8/layout/vList3"/>
    <dgm:cxn modelId="{A8D63E8D-FC29-4DBF-A1F6-71A8EF79A249}" type="presOf" srcId="{BCCEE2E1-F751-4631-A285-D2A28481B43C}" destId="{904009F4-DA1F-4197-86B3-E55DEF52EE11}" srcOrd="0" destOrd="0" presId="urn:microsoft.com/office/officeart/2005/8/layout/vList3"/>
    <dgm:cxn modelId="{7FF35A1F-84CD-43D1-BC92-A4CB6CD2E917}" type="presOf" srcId="{E99568EF-EB5A-41C4-ACA9-893430E41B0B}" destId="{E7248E14-76AE-42E4-A692-C9B1E099CC8A}" srcOrd="0" destOrd="0" presId="urn:microsoft.com/office/officeart/2005/8/layout/vList3"/>
    <dgm:cxn modelId="{C321FDC7-7E57-4B8A-A6C6-61DB29A7B102}" srcId="{BCCEE2E1-F751-4631-A285-D2A28481B43C}" destId="{E99568EF-EB5A-41C4-ACA9-893430E41B0B}" srcOrd="1" destOrd="0" parTransId="{3A83481D-72F0-4207-BF59-CE78CEF387C2}" sibTransId="{2535ABBC-049F-4BA0-956F-17F8E164CEE5}"/>
    <dgm:cxn modelId="{403E3B4F-235B-4662-B363-56CBBF7C3842}" type="presOf" srcId="{85EC4F4C-62D4-4CC6-8B97-087F5B5E53BA}" destId="{679520A3-7F86-4310-9B69-02E21F91D00A}" srcOrd="0" destOrd="0" presId="urn:microsoft.com/office/officeart/2005/8/layout/vList3"/>
    <dgm:cxn modelId="{4DD975E7-5492-4287-AF22-0E001DD498F2}" srcId="{BCCEE2E1-F751-4631-A285-D2A28481B43C}" destId="{85EC4F4C-62D4-4CC6-8B97-087F5B5E53BA}" srcOrd="2" destOrd="0" parTransId="{1F43CD46-FFC7-4C24-8E43-EFD7462FDEB1}" sibTransId="{12200400-AB80-461F-A180-574B37F59DF9}"/>
    <dgm:cxn modelId="{A773F3E1-703F-458F-9DC5-BB7E831D9504}" type="presParOf" srcId="{904009F4-DA1F-4197-86B3-E55DEF52EE11}" destId="{E3E028FA-2310-41BD-9FCB-D85B20A72FDC}" srcOrd="0" destOrd="0" presId="urn:microsoft.com/office/officeart/2005/8/layout/vList3"/>
    <dgm:cxn modelId="{20C87AD2-9E84-4218-8AB8-BEC98A80C01D}" type="presParOf" srcId="{E3E028FA-2310-41BD-9FCB-D85B20A72FDC}" destId="{2CD78F8D-DF49-4B02-AC58-80E0D0594F4A}" srcOrd="0" destOrd="0" presId="urn:microsoft.com/office/officeart/2005/8/layout/vList3"/>
    <dgm:cxn modelId="{E8F1330F-0792-47A7-A22E-F2AE8DCF789B}" type="presParOf" srcId="{E3E028FA-2310-41BD-9FCB-D85B20A72FDC}" destId="{870A55B5-E6BE-4731-96E8-8A6F4B9B8D6E}" srcOrd="1" destOrd="0" presId="urn:microsoft.com/office/officeart/2005/8/layout/vList3"/>
    <dgm:cxn modelId="{4A70B6A7-6959-419F-BD80-D14251F9671F}" type="presParOf" srcId="{904009F4-DA1F-4197-86B3-E55DEF52EE11}" destId="{E231330D-28EA-4502-A6BD-73CE976DA6FA}" srcOrd="1" destOrd="0" presId="urn:microsoft.com/office/officeart/2005/8/layout/vList3"/>
    <dgm:cxn modelId="{F5A78B03-3A99-4060-B2ED-81581A6A49E5}" type="presParOf" srcId="{904009F4-DA1F-4197-86B3-E55DEF52EE11}" destId="{439F2B61-5EF5-44E5-ABEF-92E829E8D334}" srcOrd="2" destOrd="0" presId="urn:microsoft.com/office/officeart/2005/8/layout/vList3"/>
    <dgm:cxn modelId="{85087F04-1F31-468C-AC6E-A55A9E6D0AFD}" type="presParOf" srcId="{439F2B61-5EF5-44E5-ABEF-92E829E8D334}" destId="{A11AC284-AEA6-4A77-A21E-9802CEA1E1BD}" srcOrd="0" destOrd="0" presId="urn:microsoft.com/office/officeart/2005/8/layout/vList3"/>
    <dgm:cxn modelId="{881A26D5-71DA-47E6-B177-15EC9A9B6A75}" type="presParOf" srcId="{439F2B61-5EF5-44E5-ABEF-92E829E8D334}" destId="{E7248E14-76AE-42E4-A692-C9B1E099CC8A}" srcOrd="1" destOrd="0" presId="urn:microsoft.com/office/officeart/2005/8/layout/vList3"/>
    <dgm:cxn modelId="{08F1AC8E-81B0-4869-A813-43B3D55783B3}" type="presParOf" srcId="{904009F4-DA1F-4197-86B3-E55DEF52EE11}" destId="{C9F1EC2A-058E-4BC1-A4A8-AEA2D17B0790}" srcOrd="3" destOrd="0" presId="urn:microsoft.com/office/officeart/2005/8/layout/vList3"/>
    <dgm:cxn modelId="{87047872-78CB-4621-8FAA-3BA65A8AC285}" type="presParOf" srcId="{904009F4-DA1F-4197-86B3-E55DEF52EE11}" destId="{020F8EA5-AB62-4346-B26F-BEC47CE416C6}" srcOrd="4" destOrd="0" presId="urn:microsoft.com/office/officeart/2005/8/layout/vList3"/>
    <dgm:cxn modelId="{6BACA1F1-C2D7-49DD-8C5D-B50CEA36915F}" type="presParOf" srcId="{020F8EA5-AB62-4346-B26F-BEC47CE416C6}" destId="{8E4DA3F4-D771-4B92-A8F3-47ACD1EAE0E2}" srcOrd="0" destOrd="0" presId="urn:microsoft.com/office/officeart/2005/8/layout/vList3"/>
    <dgm:cxn modelId="{7AFED611-6C01-4B5B-BB5F-23211376D2F7}" type="presParOf" srcId="{020F8EA5-AB62-4346-B26F-BEC47CE416C6}" destId="{679520A3-7F86-4310-9B69-02E21F91D0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6DFD7C-056E-4411-8F50-40307268DA87}" type="doc">
      <dgm:prSet loTypeId="urn:microsoft.com/office/officeart/2005/8/layout/targe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E0AA6F-2D7C-4B9E-83A0-4965DBEA7E3D}">
      <dgm:prSet phldrT="[Текст]"/>
      <dgm:spPr/>
      <dgm:t>
        <a:bodyPr/>
        <a:lstStyle/>
        <a:p>
          <a:r>
            <a:rPr lang="ru-RU" dirty="0" err="1" smtClean="0"/>
            <a:t>Єдиний</a:t>
          </a:r>
          <a:r>
            <a:rPr lang="ru-RU" dirty="0" smtClean="0"/>
            <a:t> </a:t>
          </a:r>
          <a:r>
            <a:rPr lang="ru-RU" dirty="0" err="1" smtClean="0"/>
            <a:t>європейський</a:t>
          </a:r>
          <a:r>
            <a:rPr lang="ru-RU" dirty="0" smtClean="0"/>
            <a:t> акт (ЄЄА)</a:t>
          </a:r>
          <a:endParaRPr lang="ru-RU" dirty="0"/>
        </a:p>
      </dgm:t>
    </dgm:pt>
    <dgm:pt modelId="{7CE15FD9-A4AB-4261-B859-26786C3DF591}" type="parTrans" cxnId="{3B022D5F-AE8E-447A-8E25-A7FB98947CB7}">
      <dgm:prSet/>
      <dgm:spPr/>
      <dgm:t>
        <a:bodyPr/>
        <a:lstStyle/>
        <a:p>
          <a:endParaRPr lang="ru-RU"/>
        </a:p>
      </dgm:t>
    </dgm:pt>
    <dgm:pt modelId="{16DAABFE-2029-41C7-9649-D71D397591AD}" type="sibTrans" cxnId="{3B022D5F-AE8E-447A-8E25-A7FB98947CB7}">
      <dgm:prSet/>
      <dgm:spPr/>
      <dgm:t>
        <a:bodyPr/>
        <a:lstStyle/>
        <a:p>
          <a:endParaRPr lang="ru-RU"/>
        </a:p>
      </dgm:t>
    </dgm:pt>
    <dgm:pt modelId="{15983B61-5142-4C38-A293-4AFF7C6755A6}">
      <dgm:prSet phldrT="[Текст]"/>
      <dgm:spPr/>
      <dgm:t>
        <a:bodyPr/>
        <a:lstStyle/>
        <a:p>
          <a:r>
            <a:rPr lang="ru-RU" dirty="0" err="1" smtClean="0"/>
            <a:t>Амстердамський</a:t>
          </a:r>
          <a:r>
            <a:rPr lang="ru-RU" dirty="0" smtClean="0"/>
            <a:t> </a:t>
          </a:r>
          <a:r>
            <a:rPr lang="ru-RU" dirty="0" err="1" smtClean="0"/>
            <a:t>договір</a:t>
          </a:r>
          <a:endParaRPr lang="ru-RU" dirty="0"/>
        </a:p>
      </dgm:t>
    </dgm:pt>
    <dgm:pt modelId="{E8446D86-55E7-4D41-9A5E-18FB1FB11C76}" type="parTrans" cxnId="{E53E8869-83C9-4412-B351-DED00A37AD08}">
      <dgm:prSet/>
      <dgm:spPr/>
      <dgm:t>
        <a:bodyPr/>
        <a:lstStyle/>
        <a:p>
          <a:endParaRPr lang="ru-RU"/>
        </a:p>
      </dgm:t>
    </dgm:pt>
    <dgm:pt modelId="{C03F4DAC-FF5D-4272-B74F-C0567A6EE16D}" type="sibTrans" cxnId="{E53E8869-83C9-4412-B351-DED00A37AD08}">
      <dgm:prSet/>
      <dgm:spPr/>
      <dgm:t>
        <a:bodyPr/>
        <a:lstStyle/>
        <a:p>
          <a:endParaRPr lang="ru-RU"/>
        </a:p>
      </dgm:t>
    </dgm:pt>
    <dgm:pt modelId="{63778C97-57D2-4557-934D-E747468C7094}">
      <dgm:prSet phldrT="[Текст]"/>
      <dgm:spPr/>
      <dgm:t>
        <a:bodyPr/>
        <a:lstStyle/>
        <a:p>
          <a:r>
            <a:rPr lang="ru-RU" dirty="0" err="1" smtClean="0"/>
            <a:t>Ніццький</a:t>
          </a:r>
          <a:r>
            <a:rPr lang="ru-RU" dirty="0" smtClean="0"/>
            <a:t> </a:t>
          </a:r>
          <a:r>
            <a:rPr lang="ru-RU" dirty="0" err="1" smtClean="0"/>
            <a:t>договір</a:t>
          </a:r>
          <a:endParaRPr lang="ru-RU" dirty="0" smtClean="0"/>
        </a:p>
      </dgm:t>
    </dgm:pt>
    <dgm:pt modelId="{AAE8F58F-D665-40DC-84A0-D423DFB20FAD}" type="parTrans" cxnId="{86C5F83E-621C-4F6C-B7D3-DBE8734543B4}">
      <dgm:prSet/>
      <dgm:spPr/>
      <dgm:t>
        <a:bodyPr/>
        <a:lstStyle/>
        <a:p>
          <a:endParaRPr lang="ru-RU"/>
        </a:p>
      </dgm:t>
    </dgm:pt>
    <dgm:pt modelId="{C1CB9BDA-5990-4AFB-901E-67D6193A3EBF}" type="sibTrans" cxnId="{86C5F83E-621C-4F6C-B7D3-DBE8734543B4}">
      <dgm:prSet/>
      <dgm:spPr/>
      <dgm:t>
        <a:bodyPr/>
        <a:lstStyle/>
        <a:p>
          <a:endParaRPr lang="ru-RU"/>
        </a:p>
      </dgm:t>
    </dgm:pt>
    <dgm:pt modelId="{CBD7B153-309B-480C-B89C-8D8859122412}">
      <dgm:prSet phldrT="[Текст]"/>
      <dgm:spPr/>
      <dgm:t>
        <a:bodyPr/>
        <a:lstStyle/>
        <a:p>
          <a:r>
            <a:rPr lang="ru-RU" smtClean="0"/>
            <a:t>Договір про запровадження Конституції для Європи</a:t>
          </a:r>
          <a:endParaRPr lang="ru-RU" dirty="0" smtClean="0"/>
        </a:p>
      </dgm:t>
    </dgm:pt>
    <dgm:pt modelId="{B5AFBD9E-C4AD-4E09-B9C9-2D98454E9562}" type="parTrans" cxnId="{698A7392-BF8E-46D3-A3C2-C98F6357A0CA}">
      <dgm:prSet/>
      <dgm:spPr/>
      <dgm:t>
        <a:bodyPr/>
        <a:lstStyle/>
        <a:p>
          <a:endParaRPr lang="ru-RU"/>
        </a:p>
      </dgm:t>
    </dgm:pt>
    <dgm:pt modelId="{5B5C6E53-EC2F-48E8-98B0-D585978BA468}" type="sibTrans" cxnId="{698A7392-BF8E-46D3-A3C2-C98F6357A0CA}">
      <dgm:prSet/>
      <dgm:spPr/>
      <dgm:t>
        <a:bodyPr/>
        <a:lstStyle/>
        <a:p>
          <a:endParaRPr lang="ru-RU"/>
        </a:p>
      </dgm:t>
    </dgm:pt>
    <dgm:pt modelId="{53165E79-230D-431E-9649-62EFF9B62743}" type="pres">
      <dgm:prSet presAssocID="{2A6DFD7C-056E-4411-8F50-40307268DA8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FBCF7C-44C8-4099-BF1A-E93B479A7B21}" type="pres">
      <dgm:prSet presAssocID="{EFE0AA6F-2D7C-4B9E-83A0-4965DBEA7E3D}" presName="circle1" presStyleLbl="node1" presStyleIdx="0" presStyleCnt="4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F09BDC19-CF62-46DE-9380-2C48D575E3DB}" type="pres">
      <dgm:prSet presAssocID="{EFE0AA6F-2D7C-4B9E-83A0-4965DBEA7E3D}" presName="space" presStyleCnt="0"/>
      <dgm:spPr/>
      <dgm:t>
        <a:bodyPr/>
        <a:lstStyle/>
        <a:p>
          <a:endParaRPr lang="ru-RU"/>
        </a:p>
      </dgm:t>
    </dgm:pt>
    <dgm:pt modelId="{BF9CCBBE-C904-4034-AC66-7EB49153FC24}" type="pres">
      <dgm:prSet presAssocID="{EFE0AA6F-2D7C-4B9E-83A0-4965DBEA7E3D}" presName="rect1" presStyleLbl="alignAcc1" presStyleIdx="0" presStyleCnt="4"/>
      <dgm:spPr/>
      <dgm:t>
        <a:bodyPr/>
        <a:lstStyle/>
        <a:p>
          <a:endParaRPr lang="ru-RU"/>
        </a:p>
      </dgm:t>
    </dgm:pt>
    <dgm:pt modelId="{1BAF6EA4-323D-42A0-992D-9E2D7F62614A}" type="pres">
      <dgm:prSet presAssocID="{15983B61-5142-4C38-A293-4AFF7C6755A6}" presName="vertSpace2" presStyleLbl="node1" presStyleIdx="0" presStyleCnt="4"/>
      <dgm:spPr/>
      <dgm:t>
        <a:bodyPr/>
        <a:lstStyle/>
        <a:p>
          <a:endParaRPr lang="ru-RU"/>
        </a:p>
      </dgm:t>
    </dgm:pt>
    <dgm:pt modelId="{C434A6F0-FDB0-4373-87B0-56DFB1320B0B}" type="pres">
      <dgm:prSet presAssocID="{15983B61-5142-4C38-A293-4AFF7C6755A6}" presName="circle2" presStyleLbl="node1" presStyleIdx="1" presStyleCnt="4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3D3888E4-F6AC-450D-8EA4-5039B9EE838A}" type="pres">
      <dgm:prSet presAssocID="{15983B61-5142-4C38-A293-4AFF7C6755A6}" presName="rect2" presStyleLbl="alignAcc1" presStyleIdx="1" presStyleCnt="4"/>
      <dgm:spPr/>
      <dgm:t>
        <a:bodyPr/>
        <a:lstStyle/>
        <a:p>
          <a:endParaRPr lang="ru-RU"/>
        </a:p>
      </dgm:t>
    </dgm:pt>
    <dgm:pt modelId="{D4D4D78F-C19D-4881-9CDE-0B91C779F334}" type="pres">
      <dgm:prSet presAssocID="{63778C97-57D2-4557-934D-E747468C7094}" presName="vertSpace3" presStyleLbl="node1" presStyleIdx="1" presStyleCnt="4"/>
      <dgm:spPr/>
      <dgm:t>
        <a:bodyPr/>
        <a:lstStyle/>
        <a:p>
          <a:endParaRPr lang="ru-RU"/>
        </a:p>
      </dgm:t>
    </dgm:pt>
    <dgm:pt modelId="{DC3C1BF5-8438-40F3-8EEA-795B27D2F162}" type="pres">
      <dgm:prSet presAssocID="{63778C97-57D2-4557-934D-E747468C7094}" presName="circle3" presStyleLbl="node1" presStyleIdx="2" presStyleCnt="4"/>
      <dgm:spPr/>
      <dgm:t>
        <a:bodyPr/>
        <a:lstStyle/>
        <a:p>
          <a:endParaRPr lang="ru-RU"/>
        </a:p>
      </dgm:t>
    </dgm:pt>
    <dgm:pt modelId="{74DADB8B-EE8F-4269-B8FB-7243D1CABD39}" type="pres">
      <dgm:prSet presAssocID="{63778C97-57D2-4557-934D-E747468C7094}" presName="rect3" presStyleLbl="alignAcc1" presStyleIdx="2" presStyleCnt="4"/>
      <dgm:spPr/>
      <dgm:t>
        <a:bodyPr/>
        <a:lstStyle/>
        <a:p>
          <a:endParaRPr lang="ru-RU"/>
        </a:p>
      </dgm:t>
    </dgm:pt>
    <dgm:pt modelId="{A8A2403B-6934-491B-94FA-A1CD20833FDC}" type="pres">
      <dgm:prSet presAssocID="{CBD7B153-309B-480C-B89C-8D8859122412}" presName="vertSpace4" presStyleLbl="node1" presStyleIdx="2" presStyleCnt="4"/>
      <dgm:spPr/>
      <dgm:t>
        <a:bodyPr/>
        <a:lstStyle/>
        <a:p>
          <a:endParaRPr lang="ru-RU"/>
        </a:p>
      </dgm:t>
    </dgm:pt>
    <dgm:pt modelId="{38CAF526-F966-4BB5-8B43-E20050D9EA91}" type="pres">
      <dgm:prSet presAssocID="{CBD7B153-309B-480C-B89C-8D8859122412}" presName="circle4" presStyleLbl="node1" presStyleIdx="3" presStyleCnt="4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5487D6FC-75C4-4EC7-893A-023F7FEE92CE}" type="pres">
      <dgm:prSet presAssocID="{CBD7B153-309B-480C-B89C-8D8859122412}" presName="rect4" presStyleLbl="alignAcc1" presStyleIdx="3" presStyleCnt="4"/>
      <dgm:spPr/>
      <dgm:t>
        <a:bodyPr/>
        <a:lstStyle/>
        <a:p>
          <a:endParaRPr lang="ru-RU"/>
        </a:p>
      </dgm:t>
    </dgm:pt>
    <dgm:pt modelId="{077C2C21-20D0-4209-AA8E-EEE2C86AD85B}" type="pres">
      <dgm:prSet presAssocID="{EFE0AA6F-2D7C-4B9E-83A0-4965DBEA7E3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F4257-50FA-4A84-B001-4474A9C22C09}" type="pres">
      <dgm:prSet presAssocID="{15983B61-5142-4C38-A293-4AFF7C6755A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FB856-1C64-41C4-BCF4-CEA0A5764AC4}" type="pres">
      <dgm:prSet presAssocID="{63778C97-57D2-4557-934D-E747468C709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80549-03D3-4320-8BB4-EEB3D069A632}" type="pres">
      <dgm:prSet presAssocID="{CBD7B153-309B-480C-B89C-8D8859122412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A307E-9864-4641-99BE-6AC2C045EDB8}" type="presOf" srcId="{EFE0AA6F-2D7C-4B9E-83A0-4965DBEA7E3D}" destId="{BF9CCBBE-C904-4034-AC66-7EB49153FC24}" srcOrd="0" destOrd="0" presId="urn:microsoft.com/office/officeart/2005/8/layout/target3"/>
    <dgm:cxn modelId="{3B022D5F-AE8E-447A-8E25-A7FB98947CB7}" srcId="{2A6DFD7C-056E-4411-8F50-40307268DA87}" destId="{EFE0AA6F-2D7C-4B9E-83A0-4965DBEA7E3D}" srcOrd="0" destOrd="0" parTransId="{7CE15FD9-A4AB-4261-B859-26786C3DF591}" sibTransId="{16DAABFE-2029-41C7-9649-D71D397591AD}"/>
    <dgm:cxn modelId="{2AF9A59F-89A0-4D6C-8638-5D5D14B349AB}" type="presOf" srcId="{63778C97-57D2-4557-934D-E747468C7094}" destId="{F85FB856-1C64-41C4-BCF4-CEA0A5764AC4}" srcOrd="1" destOrd="0" presId="urn:microsoft.com/office/officeart/2005/8/layout/target3"/>
    <dgm:cxn modelId="{E53E8869-83C9-4412-B351-DED00A37AD08}" srcId="{2A6DFD7C-056E-4411-8F50-40307268DA87}" destId="{15983B61-5142-4C38-A293-4AFF7C6755A6}" srcOrd="1" destOrd="0" parTransId="{E8446D86-55E7-4D41-9A5E-18FB1FB11C76}" sibTransId="{C03F4DAC-FF5D-4272-B74F-C0567A6EE16D}"/>
    <dgm:cxn modelId="{86C5F83E-621C-4F6C-B7D3-DBE8734543B4}" srcId="{2A6DFD7C-056E-4411-8F50-40307268DA87}" destId="{63778C97-57D2-4557-934D-E747468C7094}" srcOrd="2" destOrd="0" parTransId="{AAE8F58F-D665-40DC-84A0-D423DFB20FAD}" sibTransId="{C1CB9BDA-5990-4AFB-901E-67D6193A3EBF}"/>
    <dgm:cxn modelId="{D412FACD-DC8E-424E-A8A5-6EAC10773037}" type="presOf" srcId="{CBD7B153-309B-480C-B89C-8D8859122412}" destId="{0DD80549-03D3-4320-8BB4-EEB3D069A632}" srcOrd="1" destOrd="0" presId="urn:microsoft.com/office/officeart/2005/8/layout/target3"/>
    <dgm:cxn modelId="{7844BBAE-ABCC-4FC6-B3DB-8BC019D2387F}" type="presOf" srcId="{63778C97-57D2-4557-934D-E747468C7094}" destId="{74DADB8B-EE8F-4269-B8FB-7243D1CABD39}" srcOrd="0" destOrd="0" presId="urn:microsoft.com/office/officeart/2005/8/layout/target3"/>
    <dgm:cxn modelId="{91C1E570-31C3-4ECA-ADE5-042CCED1A87E}" type="presOf" srcId="{2A6DFD7C-056E-4411-8F50-40307268DA87}" destId="{53165E79-230D-431E-9649-62EFF9B62743}" srcOrd="0" destOrd="0" presId="urn:microsoft.com/office/officeart/2005/8/layout/target3"/>
    <dgm:cxn modelId="{3E42A971-722D-4774-8758-3DCD0D06B42F}" type="presOf" srcId="{EFE0AA6F-2D7C-4B9E-83A0-4965DBEA7E3D}" destId="{077C2C21-20D0-4209-AA8E-EEE2C86AD85B}" srcOrd="1" destOrd="0" presId="urn:microsoft.com/office/officeart/2005/8/layout/target3"/>
    <dgm:cxn modelId="{698A7392-BF8E-46D3-A3C2-C98F6357A0CA}" srcId="{2A6DFD7C-056E-4411-8F50-40307268DA87}" destId="{CBD7B153-309B-480C-B89C-8D8859122412}" srcOrd="3" destOrd="0" parTransId="{B5AFBD9E-C4AD-4E09-B9C9-2D98454E9562}" sibTransId="{5B5C6E53-EC2F-48E8-98B0-D585978BA468}"/>
    <dgm:cxn modelId="{14D63BB6-46A1-4859-B33E-D0E905C4C399}" type="presOf" srcId="{15983B61-5142-4C38-A293-4AFF7C6755A6}" destId="{3D3888E4-F6AC-450D-8EA4-5039B9EE838A}" srcOrd="0" destOrd="0" presId="urn:microsoft.com/office/officeart/2005/8/layout/target3"/>
    <dgm:cxn modelId="{D531D6E1-2868-468A-8986-2D37CC57869D}" type="presOf" srcId="{15983B61-5142-4C38-A293-4AFF7C6755A6}" destId="{D9DF4257-50FA-4A84-B001-4474A9C22C09}" srcOrd="1" destOrd="0" presId="urn:microsoft.com/office/officeart/2005/8/layout/target3"/>
    <dgm:cxn modelId="{8921074C-1D7A-461C-B630-1FB9D2CBE9EA}" type="presOf" srcId="{CBD7B153-309B-480C-B89C-8D8859122412}" destId="{5487D6FC-75C4-4EC7-893A-023F7FEE92CE}" srcOrd="0" destOrd="0" presId="urn:microsoft.com/office/officeart/2005/8/layout/target3"/>
    <dgm:cxn modelId="{70751BBA-EFCD-429E-9AF5-974B006CE648}" type="presParOf" srcId="{53165E79-230D-431E-9649-62EFF9B62743}" destId="{02FBCF7C-44C8-4099-BF1A-E93B479A7B21}" srcOrd="0" destOrd="0" presId="urn:microsoft.com/office/officeart/2005/8/layout/target3"/>
    <dgm:cxn modelId="{9564AB47-7E6E-42DF-A274-4448DA7EB397}" type="presParOf" srcId="{53165E79-230D-431E-9649-62EFF9B62743}" destId="{F09BDC19-CF62-46DE-9380-2C48D575E3DB}" srcOrd="1" destOrd="0" presId="urn:microsoft.com/office/officeart/2005/8/layout/target3"/>
    <dgm:cxn modelId="{D21E448C-42E8-4AD9-8F0E-D1DCC4060529}" type="presParOf" srcId="{53165E79-230D-431E-9649-62EFF9B62743}" destId="{BF9CCBBE-C904-4034-AC66-7EB49153FC24}" srcOrd="2" destOrd="0" presId="urn:microsoft.com/office/officeart/2005/8/layout/target3"/>
    <dgm:cxn modelId="{7B508076-30E8-4E90-BD9F-BFD310384D42}" type="presParOf" srcId="{53165E79-230D-431E-9649-62EFF9B62743}" destId="{1BAF6EA4-323D-42A0-992D-9E2D7F62614A}" srcOrd="3" destOrd="0" presId="urn:microsoft.com/office/officeart/2005/8/layout/target3"/>
    <dgm:cxn modelId="{4B47C52F-11EE-45FF-9FD4-30E4E10763CF}" type="presParOf" srcId="{53165E79-230D-431E-9649-62EFF9B62743}" destId="{C434A6F0-FDB0-4373-87B0-56DFB1320B0B}" srcOrd="4" destOrd="0" presId="urn:microsoft.com/office/officeart/2005/8/layout/target3"/>
    <dgm:cxn modelId="{51BE8783-5132-45B2-A8BB-43B81A9C8D61}" type="presParOf" srcId="{53165E79-230D-431E-9649-62EFF9B62743}" destId="{3D3888E4-F6AC-450D-8EA4-5039B9EE838A}" srcOrd="5" destOrd="0" presId="urn:microsoft.com/office/officeart/2005/8/layout/target3"/>
    <dgm:cxn modelId="{2D23D07B-C3DB-4E2A-B8B0-881BE18623F3}" type="presParOf" srcId="{53165E79-230D-431E-9649-62EFF9B62743}" destId="{D4D4D78F-C19D-4881-9CDE-0B91C779F334}" srcOrd="6" destOrd="0" presId="urn:microsoft.com/office/officeart/2005/8/layout/target3"/>
    <dgm:cxn modelId="{2B77D8C3-261D-44BF-A777-EC7E7E8BC6CB}" type="presParOf" srcId="{53165E79-230D-431E-9649-62EFF9B62743}" destId="{DC3C1BF5-8438-40F3-8EEA-795B27D2F162}" srcOrd="7" destOrd="0" presId="urn:microsoft.com/office/officeart/2005/8/layout/target3"/>
    <dgm:cxn modelId="{320C4260-63A7-43F9-BA44-87CA2E55046F}" type="presParOf" srcId="{53165E79-230D-431E-9649-62EFF9B62743}" destId="{74DADB8B-EE8F-4269-B8FB-7243D1CABD39}" srcOrd="8" destOrd="0" presId="urn:microsoft.com/office/officeart/2005/8/layout/target3"/>
    <dgm:cxn modelId="{F55BE89C-B8B2-441D-8CD0-4EA7BB38CC64}" type="presParOf" srcId="{53165E79-230D-431E-9649-62EFF9B62743}" destId="{A8A2403B-6934-491B-94FA-A1CD20833FDC}" srcOrd="9" destOrd="0" presId="urn:microsoft.com/office/officeart/2005/8/layout/target3"/>
    <dgm:cxn modelId="{C3BF2297-E509-42B2-AA33-307EC0B2D26D}" type="presParOf" srcId="{53165E79-230D-431E-9649-62EFF9B62743}" destId="{38CAF526-F966-4BB5-8B43-E20050D9EA91}" srcOrd="10" destOrd="0" presId="urn:microsoft.com/office/officeart/2005/8/layout/target3"/>
    <dgm:cxn modelId="{2217212B-6863-4F94-96E7-88DD65F4A422}" type="presParOf" srcId="{53165E79-230D-431E-9649-62EFF9B62743}" destId="{5487D6FC-75C4-4EC7-893A-023F7FEE92CE}" srcOrd="11" destOrd="0" presId="urn:microsoft.com/office/officeart/2005/8/layout/target3"/>
    <dgm:cxn modelId="{806DB156-FF35-462C-95E2-F3D1BECFEF27}" type="presParOf" srcId="{53165E79-230D-431E-9649-62EFF9B62743}" destId="{077C2C21-20D0-4209-AA8E-EEE2C86AD85B}" srcOrd="12" destOrd="0" presId="urn:microsoft.com/office/officeart/2005/8/layout/target3"/>
    <dgm:cxn modelId="{30BA7EE9-662F-47DB-98D7-407FC5DBEF92}" type="presParOf" srcId="{53165E79-230D-431E-9649-62EFF9B62743}" destId="{D9DF4257-50FA-4A84-B001-4474A9C22C09}" srcOrd="13" destOrd="0" presId="urn:microsoft.com/office/officeart/2005/8/layout/target3"/>
    <dgm:cxn modelId="{ED69DF10-E282-4A68-AF00-6990CCA65BC3}" type="presParOf" srcId="{53165E79-230D-431E-9649-62EFF9B62743}" destId="{F85FB856-1C64-41C4-BCF4-CEA0A5764AC4}" srcOrd="14" destOrd="0" presId="urn:microsoft.com/office/officeart/2005/8/layout/target3"/>
    <dgm:cxn modelId="{82EFD110-0AA5-43F7-8EE7-C6E689525539}" type="presParOf" srcId="{53165E79-230D-431E-9649-62EFF9B62743}" destId="{0DD80549-03D3-4320-8BB4-EEB3D069A63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817185-D237-4888-90C7-628191A8303F}">
      <dsp:nvSpPr>
        <dsp:cNvPr id="0" name=""/>
        <dsp:cNvSpPr/>
      </dsp:nvSpPr>
      <dsp:spPr>
        <a:xfrm>
          <a:off x="2146639" y="1153"/>
          <a:ext cx="2283112" cy="114155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Європейська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Комісія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2146639" y="1153"/>
        <a:ext cx="2283112" cy="1141556"/>
      </dsp:txXfrm>
    </dsp:sp>
    <dsp:sp modelId="{399F450E-E177-4174-B289-6BEBA5EB311B}">
      <dsp:nvSpPr>
        <dsp:cNvPr id="0" name=""/>
        <dsp:cNvSpPr/>
      </dsp:nvSpPr>
      <dsp:spPr>
        <a:xfrm rot="3600000">
          <a:off x="3636030" y="2004359"/>
          <a:ext cx="1189034" cy="399544"/>
        </a:xfrm>
        <a:prstGeom prst="left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3600000">
        <a:off x="3636030" y="2004359"/>
        <a:ext cx="1189034" cy="399544"/>
      </dsp:txXfrm>
    </dsp:sp>
    <dsp:sp modelId="{1E2067DD-74C7-47D3-BB7F-478F102B943E}">
      <dsp:nvSpPr>
        <dsp:cNvPr id="0" name=""/>
        <dsp:cNvSpPr/>
      </dsp:nvSpPr>
      <dsp:spPr>
        <a:xfrm>
          <a:off x="4031342" y="3265554"/>
          <a:ext cx="2283112" cy="114155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Європейський</a:t>
          </a:r>
          <a:r>
            <a:rPr lang="ru-RU" sz="2300" kern="1200" dirty="0" smtClean="0"/>
            <a:t> Парламент </a:t>
          </a:r>
          <a:endParaRPr lang="ru-RU" sz="2300" kern="1200" dirty="0"/>
        </a:p>
      </dsp:txBody>
      <dsp:txXfrm>
        <a:off x="4031342" y="3265554"/>
        <a:ext cx="2283112" cy="1141556"/>
      </dsp:txXfrm>
    </dsp:sp>
    <dsp:sp modelId="{5D3B3306-EE13-4756-9E52-9CAED0610E47}">
      <dsp:nvSpPr>
        <dsp:cNvPr id="0" name=""/>
        <dsp:cNvSpPr/>
      </dsp:nvSpPr>
      <dsp:spPr>
        <a:xfrm rot="10800000">
          <a:off x="2693678" y="3636560"/>
          <a:ext cx="1189034" cy="399544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693678" y="3636560"/>
        <a:ext cx="1189034" cy="399544"/>
      </dsp:txXfrm>
    </dsp:sp>
    <dsp:sp modelId="{43818540-D289-44A1-A2F7-7BEE6FB6B963}">
      <dsp:nvSpPr>
        <dsp:cNvPr id="0" name=""/>
        <dsp:cNvSpPr/>
      </dsp:nvSpPr>
      <dsp:spPr>
        <a:xfrm>
          <a:off x="261936" y="3265554"/>
          <a:ext cx="2283112" cy="1141556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Суд </a:t>
          </a:r>
          <a:r>
            <a:rPr lang="ru-RU" sz="2300" kern="1200" dirty="0" err="1" smtClean="0"/>
            <a:t>Європейських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Спільнот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261936" y="3265554"/>
        <a:ext cx="2283112" cy="1141556"/>
      </dsp:txXfrm>
    </dsp:sp>
    <dsp:sp modelId="{2A32FCE1-70FB-4777-8873-80171A0A2AF7}">
      <dsp:nvSpPr>
        <dsp:cNvPr id="0" name=""/>
        <dsp:cNvSpPr/>
      </dsp:nvSpPr>
      <dsp:spPr>
        <a:xfrm rot="18000000">
          <a:off x="1751327" y="2004359"/>
          <a:ext cx="1189034" cy="399544"/>
        </a:xfrm>
        <a:prstGeom prst="left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8000000">
        <a:off x="1751327" y="2004359"/>
        <a:ext cx="1189034" cy="3995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EC566A-34A5-4D9E-8C88-13165C964A87}">
      <dsp:nvSpPr>
        <dsp:cNvPr id="0" name=""/>
        <dsp:cNvSpPr/>
      </dsp:nvSpPr>
      <dsp:spPr>
        <a:xfrm rot="5400000">
          <a:off x="-383041" y="383464"/>
          <a:ext cx="2553611" cy="1787528"/>
        </a:xfrm>
        <a:prstGeom prst="chevron">
          <a:avLst/>
        </a:prstGeom>
        <a:solidFill>
          <a:srgbClr val="0070C0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 rot="5400000">
        <a:off x="-383041" y="383464"/>
        <a:ext cx="2553611" cy="1787528"/>
      </dsp:txXfrm>
    </dsp:sp>
    <dsp:sp modelId="{B751135B-5677-435A-A730-47E529AA5D2F}">
      <dsp:nvSpPr>
        <dsp:cNvPr id="0" name=""/>
        <dsp:cNvSpPr/>
      </dsp:nvSpPr>
      <dsp:spPr>
        <a:xfrm rot="5400000">
          <a:off x="3376208" y="-1588256"/>
          <a:ext cx="1659847" cy="48372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err="1" smtClean="0"/>
            <a:t>Утвердження</a:t>
          </a:r>
          <a:r>
            <a:rPr lang="ru-RU" sz="3300" kern="1200" dirty="0" smtClean="0"/>
            <a:t> та перегляд </a:t>
          </a:r>
          <a:r>
            <a:rPr lang="ru-RU" sz="3300" kern="1200" dirty="0" err="1" smtClean="0"/>
            <a:t>Установчих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договорів</a:t>
          </a:r>
          <a:endParaRPr lang="ru-RU" sz="3300" kern="1200" dirty="0"/>
        </a:p>
      </dsp:txBody>
      <dsp:txXfrm rot="5400000">
        <a:off x="3376208" y="-1588256"/>
        <a:ext cx="1659847" cy="4837207"/>
      </dsp:txXfrm>
    </dsp:sp>
    <dsp:sp modelId="{F7BA7E6E-DC69-435C-B4CB-4AF419C842B9}">
      <dsp:nvSpPr>
        <dsp:cNvPr id="0" name=""/>
        <dsp:cNvSpPr/>
      </dsp:nvSpPr>
      <dsp:spPr>
        <a:xfrm rot="5400000">
          <a:off x="-383041" y="2653542"/>
          <a:ext cx="2553611" cy="1787528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 rot="5400000">
        <a:off x="-383041" y="2653542"/>
        <a:ext cx="2553611" cy="1787528"/>
      </dsp:txXfrm>
    </dsp:sp>
    <dsp:sp modelId="{634DF5D0-5E94-4ED7-ACEF-3B2434F1CA87}">
      <dsp:nvSpPr>
        <dsp:cNvPr id="0" name=""/>
        <dsp:cNvSpPr/>
      </dsp:nvSpPr>
      <dsp:spPr>
        <a:xfrm rot="5400000">
          <a:off x="3376208" y="681821"/>
          <a:ext cx="1659847" cy="48372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err="1" smtClean="0"/>
            <a:t>Прийняття</a:t>
          </a:r>
          <a:r>
            <a:rPr lang="ru-RU" sz="3300" kern="1200" dirty="0" smtClean="0"/>
            <a:t> до </a:t>
          </a:r>
          <a:r>
            <a:rPr lang="ru-RU" sz="3300" kern="1200" dirty="0" err="1" smtClean="0"/>
            <a:t>Євросоюзу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нових</a:t>
          </a:r>
          <a:r>
            <a:rPr lang="ru-RU" sz="3300" kern="1200" dirty="0" smtClean="0"/>
            <a:t> </a:t>
          </a:r>
          <a:r>
            <a:rPr lang="ru-RU" sz="3300" kern="1200" dirty="0" err="1" smtClean="0"/>
            <a:t>держав-членів</a:t>
          </a:r>
          <a:endParaRPr lang="ru-RU" sz="3300" kern="1200" dirty="0"/>
        </a:p>
      </dsp:txBody>
      <dsp:txXfrm rot="5400000">
        <a:off x="3376208" y="681821"/>
        <a:ext cx="1659847" cy="48372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5B42BC-EA23-451B-AC79-C5E09E4BC6B5}">
      <dsp:nvSpPr>
        <dsp:cNvPr id="0" name=""/>
        <dsp:cNvSpPr/>
      </dsp:nvSpPr>
      <dsp:spPr>
        <a:xfrm>
          <a:off x="988715" y="1433314"/>
          <a:ext cx="4299942" cy="4299942"/>
        </a:xfrm>
        <a:prstGeom prst="ellipse">
          <a:avLst/>
        </a:prstGeom>
        <a:solidFill>
          <a:srgbClr val="7030A0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F2ECC7-0F0C-4575-BD82-4F8F4F255E7D}">
      <dsp:nvSpPr>
        <dsp:cNvPr id="0" name=""/>
        <dsp:cNvSpPr/>
      </dsp:nvSpPr>
      <dsp:spPr>
        <a:xfrm>
          <a:off x="1603248" y="2047847"/>
          <a:ext cx="3070875" cy="3070875"/>
        </a:xfrm>
        <a:prstGeom prst="ellipse">
          <a:avLst/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E1E43D-1ABE-40D0-A3F5-115F864D5231}">
      <dsp:nvSpPr>
        <dsp:cNvPr id="0" name=""/>
        <dsp:cNvSpPr/>
      </dsp:nvSpPr>
      <dsp:spPr>
        <a:xfrm>
          <a:off x="2217423" y="2662022"/>
          <a:ext cx="1842525" cy="18425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14BEEB-7F71-48B8-B86E-C162A58E9494}">
      <dsp:nvSpPr>
        <dsp:cNvPr id="0" name=""/>
        <dsp:cNvSpPr/>
      </dsp:nvSpPr>
      <dsp:spPr>
        <a:xfrm>
          <a:off x="2831598" y="3276197"/>
          <a:ext cx="614175" cy="614175"/>
        </a:xfrm>
        <a:prstGeom prst="ellipse">
          <a:avLst/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15AC3-C1B6-408C-A501-4706C4214C01}">
      <dsp:nvSpPr>
        <dsp:cNvPr id="0" name=""/>
        <dsp:cNvSpPr/>
      </dsp:nvSpPr>
      <dsp:spPr>
        <a:xfrm>
          <a:off x="6005313" y="0"/>
          <a:ext cx="2149971" cy="102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Угода про </a:t>
          </a:r>
          <a:r>
            <a:rPr lang="ru-RU" sz="1600" kern="1200" dirty="0" err="1" smtClean="0">
              <a:solidFill>
                <a:schemeClr val="bg1"/>
              </a:solidFill>
            </a:rPr>
            <a:t>створення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Європейської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спільноти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вугілля</a:t>
          </a:r>
          <a:r>
            <a:rPr lang="ru-RU" sz="1600" kern="1200" dirty="0" smtClean="0">
              <a:solidFill>
                <a:schemeClr val="bg1"/>
              </a:solidFill>
            </a:rPr>
            <a:t> та </a:t>
          </a:r>
          <a:r>
            <a:rPr lang="ru-RU" sz="1600" kern="1200" dirty="0" err="1" smtClean="0">
              <a:solidFill>
                <a:schemeClr val="bg1"/>
              </a:solidFill>
            </a:rPr>
            <a:t>сталі</a:t>
          </a:r>
          <a:r>
            <a:rPr lang="ru-RU" sz="1600" kern="1200" dirty="0" smtClean="0">
              <a:solidFill>
                <a:schemeClr val="bg1"/>
              </a:solidFill>
            </a:rPr>
            <a:t> (ЄСВС)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005313" y="0"/>
        <a:ext cx="2149971" cy="1028402"/>
      </dsp:txXfrm>
    </dsp:sp>
    <dsp:sp modelId="{BCC91534-4E40-4416-A3C0-01E66E29DC2C}">
      <dsp:nvSpPr>
        <dsp:cNvPr id="0" name=""/>
        <dsp:cNvSpPr/>
      </dsp:nvSpPr>
      <dsp:spPr>
        <a:xfrm>
          <a:off x="5467821" y="514201"/>
          <a:ext cx="537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D1A14-8F50-4BB4-95BA-8BAB27204F71}">
      <dsp:nvSpPr>
        <dsp:cNvPr id="0" name=""/>
        <dsp:cNvSpPr/>
      </dsp:nvSpPr>
      <dsp:spPr>
        <a:xfrm rot="5400000">
          <a:off x="2766024" y="852821"/>
          <a:ext cx="3038625" cy="236496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FFB0D-AD1A-4CF0-B051-C2329962831D}">
      <dsp:nvSpPr>
        <dsp:cNvPr id="0" name=""/>
        <dsp:cNvSpPr/>
      </dsp:nvSpPr>
      <dsp:spPr>
        <a:xfrm>
          <a:off x="6005313" y="1028402"/>
          <a:ext cx="2149971" cy="102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Угода про </a:t>
          </a:r>
          <a:r>
            <a:rPr lang="ru-RU" sz="1600" kern="1200" dirty="0" err="1" smtClean="0">
              <a:solidFill>
                <a:schemeClr val="bg1"/>
              </a:solidFill>
            </a:rPr>
            <a:t>створення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Європейської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економічної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спільноти</a:t>
          </a:r>
          <a:r>
            <a:rPr lang="ru-RU" sz="1600" kern="1200" dirty="0" smtClean="0">
              <a:solidFill>
                <a:schemeClr val="bg1"/>
              </a:solidFill>
            </a:rPr>
            <a:t> (ЄЕС)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005313" y="1028402"/>
        <a:ext cx="2149971" cy="1028402"/>
      </dsp:txXfrm>
    </dsp:sp>
    <dsp:sp modelId="{F19D5927-AE0B-47EE-A8A4-92716D2AE12D}">
      <dsp:nvSpPr>
        <dsp:cNvPr id="0" name=""/>
        <dsp:cNvSpPr/>
      </dsp:nvSpPr>
      <dsp:spPr>
        <a:xfrm>
          <a:off x="5467821" y="1542604"/>
          <a:ext cx="537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7082E-7F17-4B77-840F-D8A95D4E6E46}">
      <dsp:nvSpPr>
        <dsp:cNvPr id="0" name=""/>
        <dsp:cNvSpPr/>
      </dsp:nvSpPr>
      <dsp:spPr>
        <a:xfrm rot="5400000">
          <a:off x="3292050" y="1864383"/>
          <a:ext cx="2495399" cy="185255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FA049-AD00-42C1-A831-F6078345D526}">
      <dsp:nvSpPr>
        <dsp:cNvPr id="0" name=""/>
        <dsp:cNvSpPr/>
      </dsp:nvSpPr>
      <dsp:spPr>
        <a:xfrm>
          <a:off x="6005313" y="2056805"/>
          <a:ext cx="2149971" cy="102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Угода про </a:t>
          </a:r>
          <a:r>
            <a:rPr lang="ru-RU" sz="1600" kern="1200" dirty="0" err="1" smtClean="0">
              <a:solidFill>
                <a:schemeClr val="bg1"/>
              </a:solidFill>
            </a:rPr>
            <a:t>створення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Європейської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спільноти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з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атомної</a:t>
          </a:r>
          <a:r>
            <a:rPr lang="ru-RU" sz="1600" kern="1200" dirty="0" smtClean="0">
              <a:solidFill>
                <a:schemeClr val="bg1"/>
              </a:solidFill>
            </a:rPr>
            <a:t> </a:t>
          </a:r>
          <a:r>
            <a:rPr lang="ru-RU" sz="1600" kern="1200" dirty="0" err="1" smtClean="0">
              <a:solidFill>
                <a:schemeClr val="bg1"/>
              </a:solidFill>
            </a:rPr>
            <a:t>енергії</a:t>
          </a:r>
          <a:r>
            <a:rPr lang="ru-RU" sz="1600" kern="1200" dirty="0" smtClean="0">
              <a:solidFill>
                <a:schemeClr val="bg1"/>
              </a:solidFill>
            </a:rPr>
            <a:t> (</a:t>
          </a:r>
          <a:r>
            <a:rPr lang="ru-RU" sz="1600" kern="1200" dirty="0" err="1" smtClean="0">
              <a:solidFill>
                <a:schemeClr val="bg1"/>
              </a:solidFill>
            </a:rPr>
            <a:t>Євратом</a:t>
          </a:r>
          <a:r>
            <a:rPr lang="ru-RU" sz="1600" kern="1200" dirty="0" smtClean="0">
              <a:solidFill>
                <a:schemeClr val="bg1"/>
              </a:solidFill>
            </a:rPr>
            <a:t>)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005313" y="2056805"/>
        <a:ext cx="2149971" cy="1028402"/>
      </dsp:txXfrm>
    </dsp:sp>
    <dsp:sp modelId="{F0C06C76-E262-4C42-A949-9E5847A69F6B}">
      <dsp:nvSpPr>
        <dsp:cNvPr id="0" name=""/>
        <dsp:cNvSpPr/>
      </dsp:nvSpPr>
      <dsp:spPr>
        <a:xfrm>
          <a:off x="5467821" y="2571006"/>
          <a:ext cx="537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05E10-B1DE-4F69-A2F6-FA25DF817CA4}">
      <dsp:nvSpPr>
        <dsp:cNvPr id="0" name=""/>
        <dsp:cNvSpPr/>
      </dsp:nvSpPr>
      <dsp:spPr>
        <a:xfrm rot="5400000">
          <a:off x="3801235" y="2807145"/>
          <a:ext cx="1903440" cy="142973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E61B0-7579-42E9-92FB-1603463315F0}">
      <dsp:nvSpPr>
        <dsp:cNvPr id="0" name=""/>
        <dsp:cNvSpPr/>
      </dsp:nvSpPr>
      <dsp:spPr>
        <a:xfrm>
          <a:off x="6005313" y="3085208"/>
          <a:ext cx="2149971" cy="1028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Угода про </a:t>
          </a:r>
          <a:r>
            <a:rPr lang="ru-RU" sz="1600" kern="1200" dirty="0" err="1" smtClean="0">
              <a:solidFill>
                <a:schemeClr val="bg1"/>
              </a:solidFill>
            </a:rPr>
            <a:t>Європейський</a:t>
          </a:r>
          <a:r>
            <a:rPr lang="ru-RU" sz="1600" kern="1200" dirty="0" smtClean="0">
              <a:solidFill>
                <a:schemeClr val="bg1"/>
              </a:solidFill>
            </a:rPr>
            <a:t> Союз (ЄС)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005313" y="3085208"/>
        <a:ext cx="2149971" cy="1028402"/>
      </dsp:txXfrm>
    </dsp:sp>
    <dsp:sp modelId="{7C943902-75BA-4D53-9C25-6368C324B5C0}">
      <dsp:nvSpPr>
        <dsp:cNvPr id="0" name=""/>
        <dsp:cNvSpPr/>
      </dsp:nvSpPr>
      <dsp:spPr>
        <a:xfrm>
          <a:off x="5467821" y="3599409"/>
          <a:ext cx="5374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38577-33C3-4D50-A345-0F10DD9CE534}">
      <dsp:nvSpPr>
        <dsp:cNvPr id="0" name=""/>
        <dsp:cNvSpPr/>
      </dsp:nvSpPr>
      <dsp:spPr>
        <a:xfrm rot="5400000">
          <a:off x="4311638" y="3753634"/>
          <a:ext cx="1308329" cy="99901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0A55B5-E6BE-4731-96E8-8A6F4B9B8D6E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7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Соціальні зобов’язання</a:t>
          </a:r>
          <a:endParaRPr lang="ru-RU" sz="2400" kern="1200" dirty="0"/>
        </a:p>
      </dsp:txBody>
      <dsp:txXfrm rot="10800000">
        <a:off x="1303273" y="1895"/>
        <a:ext cx="4053840" cy="1128772"/>
      </dsp:txXfrm>
    </dsp:sp>
    <dsp:sp modelId="{2CD78F8D-DF49-4B02-AC58-80E0D0594F4A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248E14-76AE-42E4-A692-C9B1E099CC8A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7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Зобов’язання</a:t>
          </a:r>
          <a:r>
            <a:rPr lang="ru-RU" sz="2400" kern="1200" dirty="0" smtClean="0"/>
            <a:t> у </a:t>
          </a:r>
          <a:r>
            <a:rPr lang="ru-RU" sz="2400" kern="1200" dirty="0" err="1" smtClean="0"/>
            <a:t>сфері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захисту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довкілля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 rot="10800000">
        <a:off x="1303273" y="1467613"/>
        <a:ext cx="4053840" cy="1128772"/>
      </dsp:txXfrm>
    </dsp:sp>
    <dsp:sp modelId="{A11AC284-AEA6-4A77-A21E-9802CEA1E1BD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9520A3-7F86-4310-9B69-02E21F91D00A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solidFill>
          <a:srgbClr val="002060"/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75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Зобов’язання у регіональній політиці</a:t>
          </a:r>
          <a:endParaRPr lang="ru-RU" sz="2400" kern="1200" dirty="0"/>
        </a:p>
      </dsp:txBody>
      <dsp:txXfrm rot="10800000">
        <a:off x="1303273" y="2933332"/>
        <a:ext cx="4053840" cy="1128772"/>
      </dsp:txXfrm>
    </dsp:sp>
    <dsp:sp modelId="{8E4DA3F4-D771-4B92-A8F3-47ACD1EAE0E2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BCF7C-44C8-4099-BF1A-E93B479A7B21}">
      <dsp:nvSpPr>
        <dsp:cNvPr id="0" name=""/>
        <dsp:cNvSpPr/>
      </dsp:nvSpPr>
      <dsp:spPr>
        <a:xfrm>
          <a:off x="0" y="339147"/>
          <a:ext cx="4190865" cy="4190865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>
          <a:solidFill>
            <a:srgbClr val="7030A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9CCBBE-C904-4034-AC66-7EB49153FC24}">
      <dsp:nvSpPr>
        <dsp:cNvPr id="0" name=""/>
        <dsp:cNvSpPr/>
      </dsp:nvSpPr>
      <dsp:spPr>
        <a:xfrm>
          <a:off x="2095432" y="339147"/>
          <a:ext cx="4889343" cy="41908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Єдиний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європейський</a:t>
          </a:r>
          <a:r>
            <a:rPr lang="ru-RU" sz="2600" kern="1200" dirty="0" smtClean="0"/>
            <a:t> акт (ЄЄА)</a:t>
          </a:r>
          <a:endParaRPr lang="ru-RU" sz="2600" kern="1200" dirty="0"/>
        </a:p>
      </dsp:txBody>
      <dsp:txXfrm>
        <a:off x="2095432" y="339147"/>
        <a:ext cx="4889343" cy="890558"/>
      </dsp:txXfrm>
    </dsp:sp>
    <dsp:sp modelId="{C434A6F0-FDB0-4373-87B0-56DFB1320B0B}">
      <dsp:nvSpPr>
        <dsp:cNvPr id="0" name=""/>
        <dsp:cNvSpPr/>
      </dsp:nvSpPr>
      <dsp:spPr>
        <a:xfrm>
          <a:off x="550051" y="1229706"/>
          <a:ext cx="3090763" cy="3090763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3888E4-F6AC-450D-8EA4-5039B9EE838A}">
      <dsp:nvSpPr>
        <dsp:cNvPr id="0" name=""/>
        <dsp:cNvSpPr/>
      </dsp:nvSpPr>
      <dsp:spPr>
        <a:xfrm>
          <a:off x="2095432" y="1229706"/>
          <a:ext cx="4889343" cy="30907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666679"/>
              <a:satOff val="12000"/>
              <a:lumOff val="16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Амстердамський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договір</a:t>
          </a:r>
          <a:endParaRPr lang="ru-RU" sz="2600" kern="1200" dirty="0"/>
        </a:p>
      </dsp:txBody>
      <dsp:txXfrm>
        <a:off x="2095432" y="1229706"/>
        <a:ext cx="4889343" cy="890558"/>
      </dsp:txXfrm>
    </dsp:sp>
    <dsp:sp modelId="{DC3C1BF5-8438-40F3-8EEA-795B27D2F162}">
      <dsp:nvSpPr>
        <dsp:cNvPr id="0" name=""/>
        <dsp:cNvSpPr/>
      </dsp:nvSpPr>
      <dsp:spPr>
        <a:xfrm>
          <a:off x="1100102" y="2120265"/>
          <a:ext cx="1990661" cy="199066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9333358"/>
                <a:satOff val="23999"/>
                <a:lumOff val="33595"/>
                <a:alphaOff val="0"/>
                <a:shade val="51000"/>
                <a:satMod val="130000"/>
              </a:schemeClr>
            </a:gs>
            <a:gs pos="80000">
              <a:schemeClr val="accent4">
                <a:hueOff val="9333358"/>
                <a:satOff val="23999"/>
                <a:lumOff val="33595"/>
                <a:alphaOff val="0"/>
                <a:shade val="93000"/>
                <a:satMod val="130000"/>
              </a:schemeClr>
            </a:gs>
            <a:gs pos="100000">
              <a:schemeClr val="accent4">
                <a:hueOff val="9333358"/>
                <a:satOff val="23999"/>
                <a:lumOff val="335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DADB8B-EE8F-4269-B8FB-7243D1CABD39}">
      <dsp:nvSpPr>
        <dsp:cNvPr id="0" name=""/>
        <dsp:cNvSpPr/>
      </dsp:nvSpPr>
      <dsp:spPr>
        <a:xfrm>
          <a:off x="2095432" y="2120265"/>
          <a:ext cx="4889343" cy="19906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9333358"/>
              <a:satOff val="23999"/>
              <a:lumOff val="335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Ніццький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договір</a:t>
          </a:r>
          <a:endParaRPr lang="ru-RU" sz="2600" kern="1200" dirty="0" smtClean="0"/>
        </a:p>
      </dsp:txBody>
      <dsp:txXfrm>
        <a:off x="2095432" y="2120265"/>
        <a:ext cx="4889343" cy="890558"/>
      </dsp:txXfrm>
    </dsp:sp>
    <dsp:sp modelId="{38CAF526-F966-4BB5-8B43-E20050D9EA91}">
      <dsp:nvSpPr>
        <dsp:cNvPr id="0" name=""/>
        <dsp:cNvSpPr/>
      </dsp:nvSpPr>
      <dsp:spPr>
        <a:xfrm>
          <a:off x="1650153" y="3010824"/>
          <a:ext cx="890558" cy="890558"/>
        </a:xfrm>
        <a:prstGeom prst="pie">
          <a:avLst>
            <a:gd name="adj1" fmla="val 5400000"/>
            <a:gd name="adj2" fmla="val 1620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7D6FC-75C4-4EC7-893A-023F7FEE92CE}">
      <dsp:nvSpPr>
        <dsp:cNvPr id="0" name=""/>
        <dsp:cNvSpPr/>
      </dsp:nvSpPr>
      <dsp:spPr>
        <a:xfrm>
          <a:off x="2095432" y="3010824"/>
          <a:ext cx="4889343" cy="890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4000036"/>
              <a:satOff val="35999"/>
              <a:lumOff val="50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Договір про запровадження Конституції для Європи</a:t>
          </a:r>
          <a:endParaRPr lang="ru-RU" sz="2600" kern="1200" dirty="0" smtClean="0"/>
        </a:p>
      </dsp:txBody>
      <dsp:txXfrm>
        <a:off x="2095432" y="3010824"/>
        <a:ext cx="4889343" cy="890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BD2E13-8C34-490A-8A42-B3ED2D5045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0ACB6-6E57-47B1-8C11-1E326400D3A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14911-EE57-401E-B4AA-0B221108A0FC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0ACB6-6E57-47B1-8C11-1E326400D3A9}" type="slidenum">
              <a:rPr lang="en-US"/>
              <a:pPr/>
              <a:t>11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14911-EE57-401E-B4AA-0B221108A0FC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C31DE-A29F-4CA7-A6F4-B6DF09F147B9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14911-EE57-401E-B4AA-0B221108A0FC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C31DE-A29F-4CA7-A6F4-B6DF09F147B9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14911-EE57-401E-B4AA-0B221108A0FC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C31DE-A29F-4CA7-A6F4-B6DF09F147B9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14911-EE57-401E-B4AA-0B221108A0FC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C31DE-A29F-4CA7-A6F4-B6DF09F147B9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467600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066800"/>
            <a:ext cx="7467600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274638"/>
            <a:ext cx="21717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627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5240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6309320"/>
            <a:ext cx="2843808" cy="685800"/>
          </a:xfrm>
        </p:spPr>
        <p:txBody>
          <a:bodyPr/>
          <a:lstStyle/>
          <a:p>
            <a:r>
              <a:rPr lang="uk-UA" sz="2800" b="1" dirty="0" err="1" smtClean="0">
                <a:latin typeface="Monotype Corsiva" pitchFamily="66" charset="0"/>
              </a:rPr>
              <a:t>Ступар</a:t>
            </a:r>
            <a:r>
              <a:rPr lang="uk-UA" sz="2800" b="1" dirty="0" smtClean="0">
                <a:latin typeface="Monotype Corsiva" pitchFamily="66" charset="0"/>
              </a:rPr>
              <a:t> Дар’я 11-2</a:t>
            </a:r>
            <a:endParaRPr lang="en-US" sz="2800" b="1" dirty="0">
              <a:latin typeface="Monotype Corsiva" pitchFamily="66" charset="0"/>
            </a:endParaRPr>
          </a:p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332656"/>
            <a:ext cx="5400600" cy="2736304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Європейська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ін</a:t>
            </a:r>
            <a:r>
              <a:rPr lang="ru-RU" b="1" dirty="0" err="1" smtClean="0">
                <a:latin typeface="Monotype Corsiva" pitchFamily="66" charset="0"/>
              </a:rPr>
              <a:t>теграція</a:t>
            </a:r>
            <a:r>
              <a:rPr lang="ru-RU" b="1" dirty="0" smtClean="0">
                <a:latin typeface="Monotype Corsiva" pitchFamily="66" charset="0"/>
              </a:rPr>
              <a:t>        як </a:t>
            </a:r>
            <a:r>
              <a:rPr lang="ru-RU" b="1" dirty="0" err="1" smtClean="0">
                <a:latin typeface="Monotype Corsiva" pitchFamily="66" charset="0"/>
              </a:rPr>
              <a:t>батагоаспектне</a:t>
            </a:r>
            <a:r>
              <a:rPr lang="ru-RU" b="1" dirty="0" smtClean="0">
                <a:latin typeface="Monotype Corsiva" pitchFamily="66" charset="0"/>
              </a:rPr>
              <a:t> та </a:t>
            </a:r>
            <a:r>
              <a:rPr lang="ru-RU" b="1" dirty="0" err="1" smtClean="0">
                <a:latin typeface="Monotype Corsiva" pitchFamily="66" charset="0"/>
              </a:rPr>
              <a:t>комплексне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явище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pPr algn="ctr"/>
            <a:r>
              <a:rPr 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більш </a:t>
            </a:r>
            <a:r>
              <a:rPr lang="uk-UA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узаг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</a:t>
            </a:r>
            <a:r>
              <a:rPr lang="uk-UA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льненому</a:t>
            </a:r>
            <a:r>
              <a:rPr 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 спрощеному вигляді </a:t>
            </a:r>
            <a:r>
              <a:rPr lang="uk-UA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европейська</a:t>
            </a:r>
            <a:r>
              <a:rPr 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інтеграція - це спільні демократичні вартості та </a:t>
            </a:r>
            <a:r>
              <a:rPr lang="uk-UA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соці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</a:t>
            </a:r>
            <a:r>
              <a:rPr lang="uk-UA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льно-економічна</a:t>
            </a:r>
            <a:r>
              <a:rPr 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модерність. 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1310989537_enlarg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628800"/>
            <a:ext cx="48965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332656"/>
            <a:ext cx="5400600" cy="2736304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Дякую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b="1" dirty="0" err="1" smtClean="0">
                <a:solidFill>
                  <a:schemeClr val="bg1"/>
                </a:solidFill>
                <a:latin typeface="Monotype Corsiva" pitchFamily="66" charset="0"/>
              </a:rPr>
              <a:t>увагу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!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4941168"/>
            <a:ext cx="7740352" cy="1584176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</a:t>
            </a:r>
            <a:r>
              <a:rPr lang="ru-RU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Європейські</a:t>
            </a:r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держави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які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добровільно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поступилися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часткою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суверенітету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користь</a:t>
            </a:r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Спільноти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аж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ніяк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відмовилися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захисту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національних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інтересів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Водночас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ймовірні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міждержавні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проблеми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спрямовані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пошук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компромісу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дотримуються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демократичних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процедур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ухвалення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рішень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c91cf6d6c78a101a2f8b677678edaa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0"/>
            <a:ext cx="5947420" cy="48004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оловну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роль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відіграють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три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наднаціональні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європейські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інституції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: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57639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</p:spPr>
        <p:txBody>
          <a:bodyPr/>
          <a:lstStyle/>
          <a:p>
            <a:pPr algn="ctr"/>
            <a:r>
              <a:rPr 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Народи і парламенти держав-членів ЄС зберігають контроль за двома засадничими елементами європейського будівництва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979712" y="1772816"/>
          <a:ext cx="66247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282154"/>
          </a:xfrm>
        </p:spPr>
        <p:txBody>
          <a:bodyPr/>
          <a:lstStyle/>
          <a:p>
            <a:pPr algn="ctr"/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іяльність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Європейського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Союзу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базується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чотирьох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основоположних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угодах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ru-RU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40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980728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6934200" cy="715963"/>
          </a:xfrm>
        </p:spPr>
        <p:txBody>
          <a:bodyPr/>
          <a:lstStyle/>
          <a:p>
            <a:pPr algn="ctr"/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Європейська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економічна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спільнота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окрім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економічної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функції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поступово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перебрала на себе ряд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обов</a:t>
            </a:r>
            <a:r>
              <a:rPr lang="uk-UA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’</a:t>
            </a:r>
            <a:r>
              <a:rPr lang="ru-RU" sz="24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язків</a:t>
            </a:r>
            <a:r>
              <a:rPr lang="ru-RU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5589240"/>
            <a:ext cx="6934200" cy="4123184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Оскільки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вже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перестала бути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виключно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економічна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спільнота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четвертим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договором (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Маастрихтським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її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було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перейменовано</a:t>
            </a: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Європейську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Спільноту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uk-UA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ЄС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483768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60142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5736737" cy="357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196752"/>
            <a:ext cx="9144000" cy="715962"/>
          </a:xfrm>
        </p:spPr>
        <p:txBody>
          <a:bodyPr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Маастрихтський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договір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запровадив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співпраці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між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урядами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країн-членів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наприклад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питань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оборони та 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сфері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судочинства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внутрішніх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справ. Додавши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міжурядову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співпрацю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існуючої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системи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Маастрихтський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договір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створив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нову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структуру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трьома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“опорами”,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мають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як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політич­ний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так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економічний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характер.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—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Європейський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Союз (ЄС).</a:t>
            </a:r>
            <a:r>
              <a:rPr lang="ru-RU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40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1600" y="1412776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6" name="Рисунок 5" descr="grajdanst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564904"/>
            <a:ext cx="4084820" cy="272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548680"/>
            <a:ext cx="6934200" cy="715963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Ці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угоди </a:t>
            </a:r>
            <a:r>
              <a:rPr lang="ru-RU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складають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основу </a:t>
            </a:r>
            <a:r>
              <a:rPr lang="ru-RU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діяльності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Європейського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Союзу</a:t>
            </a:r>
            <a:r>
              <a:rPr lang="ru-RU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en-US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979712" y="1628800"/>
          <a:ext cx="6984776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686800" cy="715962"/>
          </a:xfrm>
        </p:spPr>
        <p:txBody>
          <a:bodyPr/>
          <a:lstStyle/>
          <a:p>
            <a:pPr algn="ctr"/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Договірно-правовий доробок ЄС, відомий як а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cquis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communautoire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містить понад як 80 000 сторінок тексту і </a:t>
            </a:r>
            <a:r>
              <a:rPr lang="uk-U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поширюеться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майже на всі сфери традиційної </a:t>
            </a:r>
            <a:r>
              <a:rPr lang="uk-U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вну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</a:t>
            </a:r>
            <a:r>
              <a:rPr lang="uk-U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рішньої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компетенції держав.</a:t>
            </a:r>
            <a:r>
              <a:rPr lang="uk-UA" sz="2400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4" name="Рисунок 3" descr="20090317093051-vel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84784"/>
            <a:ext cx="649776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014A4"/>
      </a:lt2>
      <a:accent1>
        <a:srgbClr val="013DB5"/>
      </a:accent1>
      <a:accent2>
        <a:srgbClr val="005ED0"/>
      </a:accent2>
      <a:accent3>
        <a:srgbClr val="FFFFFF"/>
      </a:accent3>
      <a:accent4>
        <a:srgbClr val="404040"/>
      </a:accent4>
      <a:accent5>
        <a:srgbClr val="AAAFD7"/>
      </a:accent5>
      <a:accent6>
        <a:srgbClr val="0054BC"/>
      </a:accent6>
      <a:hlink>
        <a:srgbClr val="F3BE29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014A4"/>
        </a:lt2>
        <a:accent1>
          <a:srgbClr val="013DB5"/>
        </a:accent1>
        <a:accent2>
          <a:srgbClr val="005ED0"/>
        </a:accent2>
        <a:accent3>
          <a:srgbClr val="FFFFFF"/>
        </a:accent3>
        <a:accent4>
          <a:srgbClr val="404040"/>
        </a:accent4>
        <a:accent5>
          <a:srgbClr val="AAAFD7"/>
        </a:accent5>
        <a:accent6>
          <a:srgbClr val="0054BC"/>
        </a:accent6>
        <a:hlink>
          <a:srgbClr val="028C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14A4"/>
        </a:lt2>
        <a:accent1>
          <a:srgbClr val="013DB5"/>
        </a:accent1>
        <a:accent2>
          <a:srgbClr val="005ED0"/>
        </a:accent2>
        <a:accent3>
          <a:srgbClr val="FFFFFF"/>
        </a:accent3>
        <a:accent4>
          <a:srgbClr val="404040"/>
        </a:accent4>
        <a:accent5>
          <a:srgbClr val="AAAFD7"/>
        </a:accent5>
        <a:accent6>
          <a:srgbClr val="0054BC"/>
        </a:accent6>
        <a:hlink>
          <a:srgbClr val="F3BE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92</TotalTime>
  <Words>333</Words>
  <Application>Microsoft Office PowerPoint</Application>
  <PresentationFormat>Экран (4:3)</PresentationFormat>
  <Paragraphs>40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powerpoint-template</vt:lpstr>
      <vt:lpstr>Європейська інтеграція        як батагоаспектне та комплексне явище</vt:lpstr>
      <vt:lpstr>Слайд 2</vt:lpstr>
      <vt:lpstr>Слайд 3</vt:lpstr>
      <vt:lpstr>Народи і парламенти держав-членів ЄС зберігають контроль за двома засадничими елементами європейського будівництва </vt:lpstr>
      <vt:lpstr>Діяльність Європейського Союзу базується на чотирьох основоположних угодах: </vt:lpstr>
      <vt:lpstr>Європейська економічна спільнота, окрім економічної функції, поступово перебрала на себе ряд обов’язків:</vt:lpstr>
      <vt:lpstr>Маастрихтський договір запровадив нові форми співпраці між урядами країн-членів, наприклад, з питань оборони та у сфері судочинства і внутрішніх справ. Додавши міжурядову співпрацю до існуючої системи, Маастрихтський договір створив нову структуру з трьома “опорами”, які мають як політич­ний, так і економічний характер. Це — Європейський Союз (ЄС). </vt:lpstr>
      <vt:lpstr>Ці угоди складають основу діяльності Європейського Союзу:</vt:lpstr>
      <vt:lpstr>Договірно-правовий доробок ЄС, відомий як аcquis communautoire, містить понад як 80 000 сторінок тексту і поширюеться майже на всі сфери традиційної внуrрішньої компетенції держав. </vt:lpstr>
      <vt:lpstr>У більш узагaльненому та спрощеному вигляді европейська інтеграція - це спільні демократичні вартості та соціaльно-економічна модерність.  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Європейська інтеграція        як батагоаспектне та комплексне явище</dc:title>
  <dc:creator>user</dc:creator>
  <cp:lastModifiedBy>user</cp:lastModifiedBy>
  <cp:revision>2</cp:revision>
  <dcterms:created xsi:type="dcterms:W3CDTF">2014-03-26T10:36:48Z</dcterms:created>
  <dcterms:modified xsi:type="dcterms:W3CDTF">2014-03-26T15:03:47Z</dcterms:modified>
</cp:coreProperties>
</file>