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9" r:id="rId2"/>
    <p:sldId id="325" r:id="rId3"/>
    <p:sldId id="326" r:id="rId4"/>
    <p:sldId id="332" r:id="rId5"/>
    <p:sldId id="320" r:id="rId6"/>
    <p:sldId id="330" r:id="rId7"/>
    <p:sldId id="336" r:id="rId8"/>
    <p:sldId id="327" r:id="rId9"/>
    <p:sldId id="334" r:id="rId10"/>
    <p:sldId id="335" r:id="rId11"/>
    <p:sldId id="329" r:id="rId12"/>
    <p:sldId id="328" r:id="rId13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024" autoAdjust="0"/>
  </p:normalViewPr>
  <p:slideViewPr>
    <p:cSldViewPr>
      <p:cViewPr varScale="1">
        <p:scale>
          <a:sx n="73" d="100"/>
          <a:sy n="73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03.06.2014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89;&#1085;&#1077;&#1075;%20&#1080;&#1076;&#1077;&#1090;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2.xml"/><Relationship Id="rId1" Type="http://schemas.openxmlformats.org/officeDocument/2006/relationships/video" Target="file:///C:\Documents%20and%20Settings\&#1040;&#1076;&#1084;&#1080;&#1085;&#1080;&#1089;&#1090;&#1088;&#1072;&#1090;&#1086;&#1088;\&#1056;&#1072;&#1073;&#1086;&#1095;&#1080;&#1081;%20&#1089;&#1090;&#1086;&#1083;\&#1089;&#1074;&#1080;&#1076;&#1072;&#1085;&#1080;&#1077;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14282" y="4214818"/>
            <a:ext cx="8298485" cy="1066800"/>
          </a:xfrm>
        </p:spPr>
        <p:txBody>
          <a:bodyPr>
            <a:normAutofit/>
          </a:bodyPr>
          <a:lstStyle>
            <a:extLst/>
          </a:lstStyle>
          <a:p>
            <a:r>
              <a:rPr lang="ru-RU" sz="4400" dirty="0" smtClean="0"/>
              <a:t>Борис Пастернак</a:t>
            </a:r>
            <a:endParaRPr lang="ru-RU" sz="4400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6715140" y="5715016"/>
            <a:ext cx="2091158" cy="495283"/>
          </a:xfrm>
        </p:spPr>
        <p:txBody>
          <a:bodyPr/>
          <a:lstStyle/>
          <a:p>
            <a:r>
              <a:rPr lang="uk-UA" dirty="0" smtClean="0"/>
              <a:t>Підготувала Манакова С. 11-А</a:t>
            </a:r>
            <a:endParaRPr lang="ru-RU" dirty="0"/>
          </a:p>
        </p:txBody>
      </p:sp>
      <p:sp>
        <p:nvSpPr>
          <p:cNvPr id="8" name="Рисунок 4"/>
          <p:cNvSpPr txBox="1">
            <a:spLocks/>
          </p:cNvSpPr>
          <p:nvPr/>
        </p:nvSpPr>
        <p:spPr>
          <a:xfrm>
            <a:off x="1000100" y="1000108"/>
            <a:ext cx="3000380" cy="300039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sp>
      <p:sp>
        <p:nvSpPr>
          <p:cNvPr id="9" name="Рисунок 4"/>
          <p:cNvSpPr txBox="1">
            <a:spLocks/>
          </p:cNvSpPr>
          <p:nvPr/>
        </p:nvSpPr>
        <p:spPr>
          <a:xfrm>
            <a:off x="714348" y="714356"/>
            <a:ext cx="3000380" cy="3000396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sp>
      <p:pic>
        <p:nvPicPr>
          <p:cNvPr id="12290" name="Picture 2" descr="http://cs10149.vk.me/u21713995/129127004/x_c2cb76d3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t="8750" b="8750"/>
          <a:stretch>
            <a:fillRect/>
          </a:stretch>
        </p:blipFill>
        <p:spPr bwMode="auto">
          <a:xfrm>
            <a:off x="5357813" y="785813"/>
            <a:ext cx="3000375" cy="3000375"/>
          </a:xfrm>
          <a:prstGeom prst="rect">
            <a:avLst/>
          </a:prstGeom>
          <a:noFill/>
        </p:spPr>
      </p:pic>
      <p:pic>
        <p:nvPicPr>
          <p:cNvPr id="7" name="Picture 2" descr="Файл:Пастернак Борис автогра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6577">
            <a:off x="1103263" y="1857364"/>
            <a:ext cx="2540043" cy="993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нег идет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8072494" cy="6054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ій листочег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2747" cy="6858000"/>
          </a:xfrm>
          <a:prstGeom prst="rect">
            <a:avLst/>
          </a:prstGeom>
        </p:spPr>
      </p:pic>
      <p:pic>
        <p:nvPicPr>
          <p:cNvPr id="3" name="Рисунок 2" descr="Boris_Pasternak_Sign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786322"/>
            <a:ext cx="8205454" cy="1781184"/>
          </a:xfrm>
          <a:prstGeom prst="rect">
            <a:avLst/>
          </a:prstGeom>
        </p:spPr>
      </p:pic>
      <p:pic>
        <p:nvPicPr>
          <p:cNvPr id="12290" name="Picture 2" descr="http://auto.ur.ru/img/books_covers/1003566174.jpg"/>
          <p:cNvPicPr>
            <a:picLocks noChangeAspect="1" noChangeArrowheads="1"/>
          </p:cNvPicPr>
          <p:nvPr/>
        </p:nvPicPr>
        <p:blipFill>
          <a:blip r:embed="rId4" cstate="print"/>
          <a:srcRect l="11719" t="5357" r="11458" b="5714"/>
          <a:stretch>
            <a:fillRect/>
          </a:stretch>
        </p:blipFill>
        <p:spPr bwMode="auto">
          <a:xfrm>
            <a:off x="285720" y="571480"/>
            <a:ext cx="3046873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357166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Century Gothic" pitchFamily="34" charset="0"/>
              </a:rPr>
              <a:t>Його ритми, образи і метафори впливали на творчість багатьох радянських поетів.</a:t>
            </a:r>
            <a:endParaRPr lang="uk-UA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cs10759.vk.me/u21713995/129127004/x_69234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143116"/>
            <a:ext cx="3714776" cy="2164260"/>
          </a:xfrm>
          <a:prstGeom prst="roundRect">
            <a:avLst>
              <a:gd name="adj" fmla="val 11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лнце 4"/>
          <p:cNvSpPr/>
          <p:nvPr/>
        </p:nvSpPr>
        <p:spPr>
          <a:xfrm>
            <a:off x="1500166" y="714356"/>
            <a:ext cx="6143668" cy="5429288"/>
          </a:xfrm>
          <a:prstGeom prst="sun">
            <a:avLst>
              <a:gd name="adj" fmla="val 1958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i="1" dirty="0" smtClean="0">
                <a:solidFill>
                  <a:srgbClr val="92D050"/>
                </a:solidFill>
                <a:latin typeface="Cambria" pitchFamily="18" charset="0"/>
              </a:rPr>
              <a:t>Дякую за увагу!</a:t>
            </a:r>
            <a:endParaRPr lang="uk-UA" sz="4400" b="1" i="1" dirty="0">
              <a:solidFill>
                <a:srgbClr val="92D05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142984"/>
            <a:ext cx="5072098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Приклад </a:t>
            </a:r>
            <a:r>
              <a:rPr lang="ru-RU" sz="2000" dirty="0" err="1" smtClean="0"/>
              <a:t>батьків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котрі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домоглися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успіхів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невтомною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працею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відгукнувся</a:t>
            </a:r>
            <a:r>
              <a:rPr lang="ru-RU" sz="2000" dirty="0" smtClean="0"/>
              <a:t> в Пастернаку </a:t>
            </a:r>
            <a:r>
              <a:rPr lang="ru-RU" sz="2000" dirty="0" err="1" smtClean="0"/>
              <a:t>прагненням</a:t>
            </a:r>
            <a:r>
              <a:rPr lang="ru-RU" sz="2000" dirty="0" smtClean="0"/>
              <a:t> у </a:t>
            </a:r>
            <a:r>
              <a:rPr lang="ru-RU" sz="2000" dirty="0" err="1" smtClean="0"/>
              <a:t>всьому</a:t>
            </a:r>
            <a:r>
              <a:rPr lang="ru-RU" sz="2000" dirty="0" smtClean="0"/>
              <a:t> «</a:t>
            </a:r>
            <a:r>
              <a:rPr lang="ru-RU" sz="2000" dirty="0" err="1" smtClean="0"/>
              <a:t>дійти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самої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суті</a:t>
            </a:r>
            <a:r>
              <a:rPr lang="ru-RU" sz="2000" dirty="0" smtClean="0"/>
              <a:t>, в </a:t>
            </a:r>
            <a:r>
              <a:rPr lang="ru-RU" sz="2000" dirty="0" err="1" smtClean="0"/>
              <a:t>роботі</a:t>
            </a:r>
            <a:r>
              <a:rPr lang="ru-RU" sz="2000" dirty="0" smtClean="0"/>
              <a:t>, у </a:t>
            </a:r>
            <a:r>
              <a:rPr lang="ru-RU" sz="2000" dirty="0" err="1" smtClean="0"/>
              <a:t>пошуках</a:t>
            </a:r>
            <a:r>
              <a:rPr lang="ru-RU" sz="2000" dirty="0" smtClean="0"/>
              <a:t> шляху ...»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35824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На шляху </a:t>
            </a:r>
            <a:r>
              <a:rPr lang="ru-RU" sz="2000" dirty="0" err="1" smtClean="0"/>
              <a:t>усвідомлення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непростим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вибір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філософією</a:t>
            </a:r>
            <a:r>
              <a:rPr lang="ru-RU" sz="2000" dirty="0" smtClean="0"/>
              <a:t>,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філософією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поезією</a:t>
            </a:r>
            <a:r>
              <a:rPr lang="ru-RU" sz="2000" dirty="0" smtClean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5572140"/>
            <a:ext cx="528641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В. Ф. </a:t>
            </a:r>
            <a:r>
              <a:rPr lang="ru-RU" sz="2000" dirty="0" err="1" smtClean="0"/>
              <a:t>Асмус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відзначав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«</a:t>
            </a:r>
            <a:r>
              <a:rPr lang="ru-RU" sz="2000" dirty="0" err="1" smtClean="0"/>
              <a:t>ніщо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так </a:t>
            </a:r>
            <a:r>
              <a:rPr lang="ru-RU" sz="2000" dirty="0" err="1" smtClean="0"/>
              <a:t>чуже</a:t>
            </a:r>
            <a:r>
              <a:rPr lang="ru-RU" sz="2000" dirty="0" smtClean="0"/>
              <a:t> Пастернаку, як </a:t>
            </a:r>
            <a:r>
              <a:rPr lang="ru-RU" sz="2000" dirty="0" err="1" smtClean="0"/>
              <a:t>досконалість</a:t>
            </a:r>
            <a:r>
              <a:rPr lang="ru-RU" sz="2000" dirty="0" smtClean="0"/>
              <a:t> наполовину» .</a:t>
            </a:r>
            <a:endParaRPr lang="ru-RU" sz="2000" dirty="0"/>
          </a:p>
        </p:txBody>
      </p:sp>
      <p:pic>
        <p:nvPicPr>
          <p:cNvPr id="7" name="Picture 6" descr="http://img1.liveinternet.ru/images/attach/c/5/87/345/87345879_4497432_Pasternak_00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08076"/>
            <a:ext cx="2857520" cy="3691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http://samlib.ru/img/l/liht_r/z0045/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143248"/>
            <a:ext cx="2041086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http://cs10895.vk.me/u21713995/129127004/z_d8fcd245.jpg"/>
          <p:cNvPicPr>
            <a:picLocks noChangeAspect="1" noChangeArrowheads="1"/>
          </p:cNvPicPr>
          <p:nvPr/>
        </p:nvPicPr>
        <p:blipFill>
          <a:blip r:embed="rId4" cstate="print"/>
          <a:srcRect t="3318" b="2121"/>
          <a:stretch>
            <a:fillRect/>
          </a:stretch>
        </p:blipFill>
        <p:spPr bwMode="auto">
          <a:xfrm>
            <a:off x="5715008" y="1142984"/>
            <a:ext cx="3071834" cy="4270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4810" y="285728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Згадуючи згодом свої переживання, Пастернак писав в «Охоронній грамоті»: </a:t>
            </a:r>
            <a:r>
              <a:rPr lang="ru-RU" sz="2400" dirty="0" smtClean="0"/>
              <a:t>«</a:t>
            </a:r>
            <a:r>
              <a:rPr lang="ru-RU" sz="2400" i="1" dirty="0" smtClean="0"/>
              <a:t>Больше всего на свете я любил музыку… Но у меня не было абсолютного слуха…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pic>
        <p:nvPicPr>
          <p:cNvPr id="5" name="Picture 2" descr="http://cs10149.vk.me/u21713995/129127004/y_4613a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44104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http://img0.liveinternet.ru/images/attach/c/8/102/46/102046080_4514961_nacha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496"/>
            <a:ext cx="3000396" cy="3711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571876"/>
            <a:ext cx="5072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prstClr val="white"/>
                </a:solidFill>
              </a:rPr>
              <a:t>Після низки коливань Пастернак відмовився від кар'єри професійного музиканта і композитора: </a:t>
            </a:r>
            <a:r>
              <a:rPr lang="ru-RU" sz="2400" dirty="0" smtClean="0">
                <a:solidFill>
                  <a:prstClr val="white"/>
                </a:solidFill>
              </a:rPr>
              <a:t>«</a:t>
            </a:r>
            <a:r>
              <a:rPr lang="ru-RU" sz="2400" i="1" dirty="0" smtClean="0">
                <a:solidFill>
                  <a:prstClr val="white"/>
                </a:solidFill>
              </a:rPr>
              <a:t>Музыку, любимый мир шестилетних трудов, надежд и тревог, я вырвал вон из себя, как расстаются с самым драгоценным</a:t>
            </a:r>
            <a:r>
              <a:rPr lang="ru-RU" sz="2400" dirty="0" smtClean="0">
                <a:solidFill>
                  <a:prstClr val="white"/>
                </a:solidFill>
              </a:rPr>
              <a:t>».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10149.vk.me/u21713995/129127004/y_19a98d59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706" b="1706"/>
          <a:stretch>
            <a:fillRect/>
          </a:stretch>
        </p:blipFill>
        <p:spPr bwMode="auto">
          <a:xfrm>
            <a:off x="285721" y="233241"/>
            <a:ext cx="4773960" cy="634997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5357786" y="3286124"/>
            <a:ext cx="3786214" cy="328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Популярність до Пастернака прийшла після жовтневої революції, коли була опублікована його книга «Сестра моя - життя» (1922). У 1923 році він пише поему «Висока хвороба», в якій створює образ Леніна. </a:t>
            </a:r>
          </a:p>
          <a:p>
            <a:r>
              <a:rPr lang="uk-UA" dirty="0" smtClean="0"/>
              <a:t>У 20-ті роки написані також поеми «905 рік» та «Лейтенант Шмідт», оцінені критикою як важливий етап у творчому розвитку поета.</a:t>
            </a:r>
            <a:endParaRPr lang="uk-UA" dirty="0"/>
          </a:p>
        </p:txBody>
      </p:sp>
      <p:pic>
        <p:nvPicPr>
          <p:cNvPr id="39938" name="Picture 2" descr="http://imgs.marketdigest.ru/covers2/1075489of/1084967of/1108838of/1085203of/1114945of/B4542606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1"/>
            <a:ext cx="1643074" cy="259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929198"/>
            <a:ext cx="8572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публікації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віршів</a:t>
            </a:r>
            <a:r>
              <a:rPr lang="ru-RU" sz="2400" dirty="0" smtClean="0"/>
              <a:t> Бориса Пастернака </a:t>
            </a:r>
            <a:r>
              <a:rPr lang="ru-RU" sz="2400" dirty="0" err="1" smtClean="0"/>
              <a:t>відносяться</a:t>
            </a:r>
            <a:r>
              <a:rPr lang="ru-RU" sz="2400" dirty="0" smtClean="0"/>
              <a:t> до 1913 року. </a:t>
            </a:r>
            <a:r>
              <a:rPr lang="ru-RU" sz="2400" dirty="0" err="1" smtClean="0"/>
              <a:t>Наступного</a:t>
            </a:r>
            <a:r>
              <a:rPr lang="ru-RU" sz="2400" dirty="0" smtClean="0"/>
              <a:t> року </a:t>
            </a:r>
            <a:r>
              <a:rPr lang="ru-RU" sz="2400" dirty="0" err="1" smtClean="0"/>
              <a:t>виходить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перша </a:t>
            </a:r>
            <a:r>
              <a:rPr lang="ru-RU" sz="2400" dirty="0" err="1" smtClean="0"/>
              <a:t>збірка</a:t>
            </a:r>
            <a:r>
              <a:rPr lang="ru-RU" sz="2400" dirty="0" smtClean="0"/>
              <a:t> «</a:t>
            </a:r>
            <a:r>
              <a:rPr lang="ru-RU" sz="2400" dirty="0" err="1" smtClean="0"/>
              <a:t>Близнюк</a:t>
            </a:r>
            <a:r>
              <a:rPr lang="ru-RU" sz="2400" dirty="0" smtClean="0"/>
              <a:t> у </a:t>
            </a:r>
            <a:r>
              <a:rPr lang="ru-RU" sz="2400" dirty="0" err="1" smtClean="0"/>
              <a:t>хмарах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9220" name="Picture 4" descr="http://cs10149.vk.me/u21713995/129127004/x_d469ec5d.jpg"/>
          <p:cNvPicPr>
            <a:picLocks noChangeAspect="1" noChangeArrowheads="1"/>
          </p:cNvPicPr>
          <p:nvPr/>
        </p:nvPicPr>
        <p:blipFill>
          <a:blip r:embed="rId2" cstate="print"/>
          <a:srcRect t="3695" b="2093"/>
          <a:stretch>
            <a:fillRect/>
          </a:stretch>
        </p:blipFill>
        <p:spPr bwMode="auto">
          <a:xfrm>
            <a:off x="428596" y="785794"/>
            <a:ext cx="2571750" cy="3643338"/>
          </a:xfrm>
          <a:prstGeom prst="rect">
            <a:avLst/>
          </a:prstGeom>
          <a:noFill/>
        </p:spPr>
      </p:pic>
      <p:pic>
        <p:nvPicPr>
          <p:cNvPr id="10242" name="Picture 2" descr="http://www.bookin.org.ru/book/788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85794"/>
            <a:ext cx="2571768" cy="3653794"/>
          </a:xfrm>
          <a:prstGeom prst="rect">
            <a:avLst/>
          </a:prstGeom>
          <a:noFill/>
        </p:spPr>
      </p:pic>
      <p:pic>
        <p:nvPicPr>
          <p:cNvPr id="10244" name="Picture 4" descr="http://cs9794.vk.me/u11027492/129127004/x_25aec9b8.jpg"/>
          <p:cNvPicPr>
            <a:picLocks noChangeAspect="1" noChangeArrowheads="1"/>
          </p:cNvPicPr>
          <p:nvPr/>
        </p:nvPicPr>
        <p:blipFill>
          <a:blip r:embed="rId4" cstate="print"/>
          <a:srcRect b="8946"/>
          <a:stretch>
            <a:fillRect/>
          </a:stretch>
        </p:blipFill>
        <p:spPr bwMode="auto">
          <a:xfrm>
            <a:off x="6000760" y="785794"/>
            <a:ext cx="2714644" cy="36433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500398" y="357166"/>
            <a:ext cx="5643602" cy="6186510"/>
          </a:xfrm>
        </p:spPr>
        <p:txBody>
          <a:bodyPr numCol="1" anchor="ctr"/>
          <a:lstStyle/>
          <a:p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Основними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особливостями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поезії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Пастернака є:</a:t>
            </a:r>
          </a:p>
          <a:p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щільне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переплетення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тем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природи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кохання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мистецтва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їх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філософське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осмислення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настрої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зачудування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буттям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радісного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сприйняття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світу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духовної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відкритості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природі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вираження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стану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емоційного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потрясіння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«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захоплення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». 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відтворення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безперервного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руху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динаміки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життя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прагнення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охопити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світ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цілому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6" descr="http://cs407620.vk.me/v407620995/4728/zAKpPcljqUg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177" r="1177"/>
          <a:stretch>
            <a:fillRect/>
          </a:stretch>
        </p:blipFill>
        <p:spPr bwMode="auto">
          <a:xfrm>
            <a:off x="285750" y="1143000"/>
            <a:ext cx="3071813" cy="4143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6643734" cy="1249362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Тема кохання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 anchor="b">
            <a:normAutofit fontScale="92500" lnSpcReduction="20000"/>
          </a:bodyPr>
          <a:lstStyle/>
          <a:p>
            <a:pPr algn="ctr">
              <a:buNone/>
            </a:pPr>
            <a:r>
              <a:rPr lang="ru-RU" sz="4000" dirty="0" smtClean="0"/>
              <a:t>Любить иных - тяжелый крест,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А ты прекрасна без извилин,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 прелести твоей секрет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Разгадке жизни равносилен.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Ранні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вірші</a:t>
            </a:r>
            <a:r>
              <a:rPr lang="ru-RU" sz="2000" dirty="0" smtClean="0"/>
              <a:t> Пастернака </a:t>
            </a:r>
            <a:r>
              <a:rPr lang="ru-RU" sz="2000" dirty="0" err="1" smtClean="0"/>
              <a:t>складні</a:t>
            </a:r>
            <a:r>
              <a:rPr lang="ru-RU" sz="2000" dirty="0" smtClean="0"/>
              <a:t> за формою, густо </a:t>
            </a:r>
            <a:r>
              <a:rPr lang="ru-RU" sz="2000" dirty="0" err="1" smtClean="0"/>
              <a:t>насичені</a:t>
            </a:r>
            <a:r>
              <a:rPr lang="ru-RU" sz="2000" dirty="0" smtClean="0"/>
              <a:t> метафорами. Але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в них </a:t>
            </a:r>
            <a:r>
              <a:rPr lang="ru-RU" sz="2000" dirty="0" err="1" smtClean="0"/>
              <a:t>відчувається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свіжість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сприйняття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щирість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глибина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світяться</a:t>
            </a:r>
            <a:r>
              <a:rPr lang="ru-RU" sz="2000" dirty="0" smtClean="0"/>
              <a:t> первозданно </a:t>
            </a:r>
            <a:r>
              <a:rPr lang="ru-RU" sz="2000" dirty="0" err="1" smtClean="0"/>
              <a:t>чисті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фарби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природи</a:t>
            </a:r>
            <a:r>
              <a:rPr lang="ru-RU" sz="2000" dirty="0" smtClean="0"/>
              <a:t>, звучать голоси </a:t>
            </a:r>
            <a:r>
              <a:rPr lang="ru-RU" sz="2000" dirty="0" err="1" smtClean="0"/>
              <a:t>дощів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хуртовин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свидани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2071678"/>
            <a:ext cx="7429552" cy="42719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cs10149.vk.me/u21713995/129127004/x_45a20ae2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3607" b="3607"/>
          <a:stretch>
            <a:fillRect/>
          </a:stretch>
        </p:blipFill>
        <p:spPr bwMode="auto">
          <a:xfrm>
            <a:off x="285720" y="357166"/>
            <a:ext cx="4429156" cy="5891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86314" y="3714752"/>
            <a:ext cx="4071966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Проте суспільна замкнутість Пастернака помітно сковувала сили поета. Проте Пастернак посів у російській поезії місце значного і оригінального лірика, чудового співака російської природи.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4786314" y="928670"/>
            <a:ext cx="4071966" cy="203132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 роками Пастернак звільняється від надмірної суб'єктивності своїх образів і асоціацій. Залишаючись як і раніше філософськи глибоким і напруженим, його вірш знаходить все більшу прозорість, класичну ясність. </a:t>
            </a: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397</Words>
  <Application>Microsoft Office PowerPoint</Application>
  <PresentationFormat>Экран (4:3)</PresentationFormat>
  <Paragraphs>25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ClassicPhotoAlbum</vt:lpstr>
      <vt:lpstr>Борис Пастернак</vt:lpstr>
      <vt:lpstr>Слайд 2</vt:lpstr>
      <vt:lpstr>Слайд 3</vt:lpstr>
      <vt:lpstr>Слайд 4</vt:lpstr>
      <vt:lpstr>Слайд 5</vt:lpstr>
      <vt:lpstr>Слайд 6</vt:lpstr>
      <vt:lpstr>Тема кохання</vt:lpstr>
      <vt:lpstr>Слайд 8</vt:lpstr>
      <vt:lpstr>Слайд 9</vt:lpstr>
      <vt:lpstr>Слайд 10</vt:lpstr>
      <vt:lpstr>Слайд 11</vt:lpstr>
      <vt:lpstr>Слайд 12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2013-12-07T16:26:07Z</dcterms:created>
  <dcterms:modified xsi:type="dcterms:W3CDTF">2014-06-03T15:59:17Z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