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060CA2-2F55-478E-9A21-67B5706A258E}">
          <p14:sldIdLst>
            <p14:sldId id="256"/>
            <p14:sldId id="257"/>
            <p14:sldId id="270"/>
            <p14:sldId id="259"/>
            <p14:sldId id="260"/>
            <p14:sldId id="258"/>
            <p14:sldId id="261"/>
            <p14:sldId id="262"/>
            <p14:sldId id="263"/>
            <p14:sldId id="264"/>
            <p14:sldId id="265"/>
            <p14:sldId id="266"/>
            <p14:sldId id="268"/>
            <p14:sldId id="271"/>
            <p14:sldId id="272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76B2E-2496-47BB-A2AC-10D737F6274F}" type="doc">
      <dgm:prSet loTypeId="urn:microsoft.com/office/officeart/2011/layout/HexagonRadial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4A2FC734-6A3D-4A90-A044-99453534A8D7}">
      <dgm:prSet phldrT="[Текст]"/>
      <dgm:spPr/>
      <dgm:t>
        <a:bodyPr/>
        <a:lstStyle/>
        <a:p>
          <a:r>
            <a:rPr lang="uk-UA" dirty="0" smtClean="0"/>
            <a:t>Віртуальне спілкування</a:t>
          </a:r>
          <a:endParaRPr lang="uk-UA" dirty="0"/>
        </a:p>
      </dgm:t>
    </dgm:pt>
    <dgm:pt modelId="{52EEC8B8-7F59-4201-A0B4-1D7B035C2A7A}" type="parTrans" cxnId="{51840CED-354B-43DA-9278-5EB11B1719AF}">
      <dgm:prSet/>
      <dgm:spPr/>
      <dgm:t>
        <a:bodyPr/>
        <a:lstStyle/>
        <a:p>
          <a:endParaRPr lang="uk-UA"/>
        </a:p>
      </dgm:t>
    </dgm:pt>
    <dgm:pt modelId="{23C5BD83-88C9-41B6-9BE2-81EEB9799437}" type="sibTrans" cxnId="{51840CED-354B-43DA-9278-5EB11B1719AF}">
      <dgm:prSet/>
      <dgm:spPr/>
      <dgm:t>
        <a:bodyPr/>
        <a:lstStyle/>
        <a:p>
          <a:endParaRPr lang="uk-UA"/>
        </a:p>
      </dgm:t>
    </dgm:pt>
    <dgm:pt modelId="{FC28759F-2AC2-49FB-B199-5848A252290F}">
      <dgm:prSet phldrT="[Текст]"/>
      <dgm:spPr/>
      <dgm:t>
        <a:bodyPr/>
        <a:lstStyle/>
        <a:p>
          <a:r>
            <a:rPr lang="uk-UA" dirty="0" smtClean="0"/>
            <a:t>Соц. Мережі</a:t>
          </a:r>
        </a:p>
        <a:p>
          <a:r>
            <a:rPr lang="uk-UA" dirty="0" smtClean="0"/>
            <a:t>(</a:t>
          </a:r>
          <a:r>
            <a:rPr lang="uk-UA" dirty="0" err="1" smtClean="0"/>
            <a:t>вконтакті</a:t>
          </a:r>
          <a:r>
            <a:rPr lang="uk-UA" dirty="0" smtClean="0"/>
            <a:t>)</a:t>
          </a:r>
        </a:p>
      </dgm:t>
    </dgm:pt>
    <dgm:pt modelId="{5366529D-6693-45F3-A4CB-A4E80663A618}" type="parTrans" cxnId="{CDB1B1D5-F52C-40F7-86CB-AF4E80950FAD}">
      <dgm:prSet/>
      <dgm:spPr/>
      <dgm:t>
        <a:bodyPr/>
        <a:lstStyle/>
        <a:p>
          <a:endParaRPr lang="uk-UA"/>
        </a:p>
      </dgm:t>
    </dgm:pt>
    <dgm:pt modelId="{FAA81CB3-8978-471E-A805-322FF586A331}" type="sibTrans" cxnId="{CDB1B1D5-F52C-40F7-86CB-AF4E80950FAD}">
      <dgm:prSet/>
      <dgm:spPr/>
      <dgm:t>
        <a:bodyPr/>
        <a:lstStyle/>
        <a:p>
          <a:endParaRPr lang="uk-UA"/>
        </a:p>
      </dgm:t>
    </dgm:pt>
    <dgm:pt modelId="{1C7978E7-C689-4F22-A4FB-A6D5B3235C7D}">
      <dgm:prSet phldrT="[Текст]"/>
      <dgm:spPr/>
      <dgm:t>
        <a:bodyPr/>
        <a:lstStyle/>
        <a:p>
          <a:r>
            <a:rPr lang="uk-UA" dirty="0" smtClean="0"/>
            <a:t>Форуми</a:t>
          </a:r>
          <a:endParaRPr lang="uk-UA" dirty="0"/>
        </a:p>
      </dgm:t>
    </dgm:pt>
    <dgm:pt modelId="{C731C900-D0F6-4D50-A99C-2020C5A4C303}" type="parTrans" cxnId="{D645804B-A026-4073-8141-054A3C3D2471}">
      <dgm:prSet/>
      <dgm:spPr/>
      <dgm:t>
        <a:bodyPr/>
        <a:lstStyle/>
        <a:p>
          <a:endParaRPr lang="uk-UA"/>
        </a:p>
      </dgm:t>
    </dgm:pt>
    <dgm:pt modelId="{E2B934CF-88E3-48D8-AAA5-572F4A8ACC8E}" type="sibTrans" cxnId="{D645804B-A026-4073-8141-054A3C3D2471}">
      <dgm:prSet/>
      <dgm:spPr/>
      <dgm:t>
        <a:bodyPr/>
        <a:lstStyle/>
        <a:p>
          <a:endParaRPr lang="uk-UA"/>
        </a:p>
      </dgm:t>
    </dgm:pt>
    <dgm:pt modelId="{C4C2A4A5-A2C2-4A17-8683-E3666B8879C4}">
      <dgm:prSet phldrT="[Текст]"/>
      <dgm:spPr/>
      <dgm:t>
        <a:bodyPr/>
        <a:lstStyle/>
        <a:p>
          <a:r>
            <a:rPr lang="uk-UA" dirty="0" smtClean="0"/>
            <a:t>Електронна пошта</a:t>
          </a:r>
          <a:endParaRPr lang="uk-UA" dirty="0"/>
        </a:p>
      </dgm:t>
    </dgm:pt>
    <dgm:pt modelId="{4E1530D8-E4D9-4531-921B-773335A01A72}" type="parTrans" cxnId="{1491BB85-9B8B-4116-8F3B-CB4F96211C0C}">
      <dgm:prSet/>
      <dgm:spPr/>
      <dgm:t>
        <a:bodyPr/>
        <a:lstStyle/>
        <a:p>
          <a:endParaRPr lang="uk-UA"/>
        </a:p>
      </dgm:t>
    </dgm:pt>
    <dgm:pt modelId="{4EEF8E8B-E8BB-44CC-A916-70B92D060655}" type="sibTrans" cxnId="{1491BB85-9B8B-4116-8F3B-CB4F96211C0C}">
      <dgm:prSet/>
      <dgm:spPr/>
      <dgm:t>
        <a:bodyPr/>
        <a:lstStyle/>
        <a:p>
          <a:endParaRPr lang="uk-UA"/>
        </a:p>
      </dgm:t>
    </dgm:pt>
    <dgm:pt modelId="{697E312C-0FF7-42F6-B07E-DA8349975D4C}">
      <dgm:prSet phldrT="[Текст]"/>
      <dgm:spPr/>
      <dgm:t>
        <a:bodyPr/>
        <a:lstStyle/>
        <a:p>
          <a:r>
            <a:rPr lang="uk-UA" dirty="0" smtClean="0"/>
            <a:t>Чати</a:t>
          </a:r>
          <a:endParaRPr lang="uk-UA" dirty="0"/>
        </a:p>
      </dgm:t>
    </dgm:pt>
    <dgm:pt modelId="{A97BA442-6ECB-431E-B1C1-B722E5920A20}" type="parTrans" cxnId="{F14939F8-42D6-438C-95E6-A1E40F74FBE0}">
      <dgm:prSet/>
      <dgm:spPr/>
      <dgm:t>
        <a:bodyPr/>
        <a:lstStyle/>
        <a:p>
          <a:endParaRPr lang="uk-UA"/>
        </a:p>
      </dgm:t>
    </dgm:pt>
    <dgm:pt modelId="{499F0CA1-494F-4AFB-8649-65890D0BC9E7}" type="sibTrans" cxnId="{F14939F8-42D6-438C-95E6-A1E40F74FBE0}">
      <dgm:prSet/>
      <dgm:spPr/>
      <dgm:t>
        <a:bodyPr/>
        <a:lstStyle/>
        <a:p>
          <a:endParaRPr lang="uk-UA"/>
        </a:p>
      </dgm:t>
    </dgm:pt>
    <dgm:pt modelId="{4569460E-B051-45CE-8C67-46E567E0B971}">
      <dgm:prSet phldrT="[Текст]"/>
      <dgm:spPr/>
      <dgm:t>
        <a:bodyPr/>
        <a:lstStyle/>
        <a:p>
          <a:r>
            <a:rPr lang="uk-UA" dirty="0" err="1" smtClean="0"/>
            <a:t>Теле-конференції</a:t>
          </a:r>
          <a:endParaRPr lang="uk-UA" dirty="0"/>
        </a:p>
      </dgm:t>
    </dgm:pt>
    <dgm:pt modelId="{8671B072-0A32-4609-A041-FFADADC9F12D}" type="parTrans" cxnId="{0F447E92-4BFB-4052-9ECB-24858181A574}">
      <dgm:prSet/>
      <dgm:spPr/>
      <dgm:t>
        <a:bodyPr/>
        <a:lstStyle/>
        <a:p>
          <a:endParaRPr lang="uk-UA"/>
        </a:p>
      </dgm:t>
    </dgm:pt>
    <dgm:pt modelId="{DE86924C-EAF6-4BD1-826F-510C93CB383A}" type="sibTrans" cxnId="{0F447E92-4BFB-4052-9ECB-24858181A574}">
      <dgm:prSet/>
      <dgm:spPr/>
      <dgm:t>
        <a:bodyPr/>
        <a:lstStyle/>
        <a:p>
          <a:endParaRPr lang="uk-UA"/>
        </a:p>
      </dgm:t>
    </dgm:pt>
    <dgm:pt modelId="{863E0529-33C8-411B-A6CA-FD1C9D15513E}">
      <dgm:prSet phldrT="[Текст]"/>
      <dgm:spPr/>
      <dgm:t>
        <a:bodyPr/>
        <a:lstStyle/>
        <a:p>
          <a:r>
            <a:rPr lang="en-US" dirty="0" smtClean="0"/>
            <a:t>ICQ</a:t>
          </a:r>
        </a:p>
        <a:p>
          <a:r>
            <a:rPr lang="en-US" dirty="0" smtClean="0"/>
            <a:t>SKYPE</a:t>
          </a:r>
          <a:endParaRPr lang="uk-UA" dirty="0"/>
        </a:p>
      </dgm:t>
    </dgm:pt>
    <dgm:pt modelId="{C98860DB-1782-498A-A138-DE9C28F958B2}" type="parTrans" cxnId="{FA6D366F-E52E-4BD2-93C5-C87C8F387660}">
      <dgm:prSet/>
      <dgm:spPr/>
      <dgm:t>
        <a:bodyPr/>
        <a:lstStyle/>
        <a:p>
          <a:endParaRPr lang="uk-UA"/>
        </a:p>
      </dgm:t>
    </dgm:pt>
    <dgm:pt modelId="{7BDD51F8-772D-47DA-92A0-5454D0E1EDBA}" type="sibTrans" cxnId="{FA6D366F-E52E-4BD2-93C5-C87C8F387660}">
      <dgm:prSet/>
      <dgm:spPr/>
      <dgm:t>
        <a:bodyPr/>
        <a:lstStyle/>
        <a:p>
          <a:endParaRPr lang="uk-UA"/>
        </a:p>
      </dgm:t>
    </dgm:pt>
    <dgm:pt modelId="{F7463C9B-99BF-40A6-B223-DA76FF3F8BC0}" type="pres">
      <dgm:prSet presAssocID="{68776B2E-2496-47BB-A2AC-10D737F627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D84DC3A-EA5C-47FD-910E-A3DEAA0DADEA}" type="pres">
      <dgm:prSet presAssocID="{4A2FC734-6A3D-4A90-A044-99453534A8D7}" presName="Parent" presStyleLbl="node0" presStyleIdx="0" presStyleCnt="1">
        <dgm:presLayoutVars>
          <dgm:chMax val="6"/>
          <dgm:chPref val="6"/>
        </dgm:presLayoutVars>
      </dgm:prSet>
      <dgm:spPr/>
    </dgm:pt>
    <dgm:pt modelId="{C6E04BEC-47DE-4934-8BA6-75B7E1370601}" type="pres">
      <dgm:prSet presAssocID="{FC28759F-2AC2-49FB-B199-5848A252290F}" presName="Accent1" presStyleCnt="0"/>
      <dgm:spPr/>
    </dgm:pt>
    <dgm:pt modelId="{74C02807-0BA9-4B70-8AF1-E6E6A58CEE05}" type="pres">
      <dgm:prSet presAssocID="{FC28759F-2AC2-49FB-B199-5848A252290F}" presName="Accent" presStyleLbl="bgShp" presStyleIdx="0" presStyleCnt="6"/>
      <dgm:spPr/>
    </dgm:pt>
    <dgm:pt modelId="{6DB0F7D2-2494-408F-8C4F-BD4EC2D1D35E}" type="pres">
      <dgm:prSet presAssocID="{FC28759F-2AC2-49FB-B199-5848A252290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B31672-BCB6-4A69-81FA-06CD8D73BEA1}" type="pres">
      <dgm:prSet presAssocID="{863E0529-33C8-411B-A6CA-FD1C9D15513E}" presName="Accent2" presStyleCnt="0"/>
      <dgm:spPr/>
    </dgm:pt>
    <dgm:pt modelId="{6C16390B-C809-4EEF-900A-AF8256B130E1}" type="pres">
      <dgm:prSet presAssocID="{863E0529-33C8-411B-A6CA-FD1C9D15513E}" presName="Accent" presStyleLbl="bgShp" presStyleIdx="1" presStyleCnt="6"/>
      <dgm:spPr/>
    </dgm:pt>
    <dgm:pt modelId="{584821C0-FA36-495D-ABAD-0612E6BE59BF}" type="pres">
      <dgm:prSet presAssocID="{863E0529-33C8-411B-A6CA-FD1C9D15513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C68F051-0258-42A0-9E64-FE25CFE8F617}" type="pres">
      <dgm:prSet presAssocID="{1C7978E7-C689-4F22-A4FB-A6D5B3235C7D}" presName="Accent3" presStyleCnt="0"/>
      <dgm:spPr/>
    </dgm:pt>
    <dgm:pt modelId="{473CB51C-E552-4FD0-8AC5-98ED0CE88B99}" type="pres">
      <dgm:prSet presAssocID="{1C7978E7-C689-4F22-A4FB-A6D5B3235C7D}" presName="Accent" presStyleLbl="bgShp" presStyleIdx="2" presStyleCnt="6"/>
      <dgm:spPr/>
    </dgm:pt>
    <dgm:pt modelId="{B07B778F-A987-4F8A-A711-21A726E2F00A}" type="pres">
      <dgm:prSet presAssocID="{1C7978E7-C689-4F22-A4FB-A6D5B3235C7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9D19FDD-5F41-4D2E-AEB3-27643A29FF72}" type="pres">
      <dgm:prSet presAssocID="{C4C2A4A5-A2C2-4A17-8683-E3666B8879C4}" presName="Accent4" presStyleCnt="0"/>
      <dgm:spPr/>
    </dgm:pt>
    <dgm:pt modelId="{F9C85117-ABE7-459B-B7A3-6212495D77C2}" type="pres">
      <dgm:prSet presAssocID="{C4C2A4A5-A2C2-4A17-8683-E3666B8879C4}" presName="Accent" presStyleLbl="bgShp" presStyleIdx="3" presStyleCnt="6"/>
      <dgm:spPr/>
    </dgm:pt>
    <dgm:pt modelId="{867C8C3E-87D5-41A1-B3AB-589C2EC7FA37}" type="pres">
      <dgm:prSet presAssocID="{C4C2A4A5-A2C2-4A17-8683-E3666B8879C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AAF5E50-BC73-413A-BE99-86F453C59523}" type="pres">
      <dgm:prSet presAssocID="{697E312C-0FF7-42F6-B07E-DA8349975D4C}" presName="Accent5" presStyleCnt="0"/>
      <dgm:spPr/>
    </dgm:pt>
    <dgm:pt modelId="{65B2F3EB-9237-4F53-994E-3D59AD8BB286}" type="pres">
      <dgm:prSet presAssocID="{697E312C-0FF7-42F6-B07E-DA8349975D4C}" presName="Accent" presStyleLbl="bgShp" presStyleIdx="4" presStyleCnt="6"/>
      <dgm:spPr/>
    </dgm:pt>
    <dgm:pt modelId="{DAE9B3C9-4FF2-47A4-94CE-BF407538E7E5}" type="pres">
      <dgm:prSet presAssocID="{697E312C-0FF7-42F6-B07E-DA8349975D4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A94EB09-DE26-4E48-A495-E3F9EEAEFD69}" type="pres">
      <dgm:prSet presAssocID="{4569460E-B051-45CE-8C67-46E567E0B971}" presName="Accent6" presStyleCnt="0"/>
      <dgm:spPr/>
    </dgm:pt>
    <dgm:pt modelId="{199051DA-75B2-4D13-AE0E-3988AD97C8BB}" type="pres">
      <dgm:prSet presAssocID="{4569460E-B051-45CE-8C67-46E567E0B971}" presName="Accent" presStyleLbl="bgShp" presStyleIdx="5" presStyleCnt="6"/>
      <dgm:spPr/>
    </dgm:pt>
    <dgm:pt modelId="{F975CD2D-68E0-41B3-833C-64B1EEE64F69}" type="pres">
      <dgm:prSet presAssocID="{4569460E-B051-45CE-8C67-46E567E0B97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A6D366F-E52E-4BD2-93C5-C87C8F387660}" srcId="{4A2FC734-6A3D-4A90-A044-99453534A8D7}" destId="{863E0529-33C8-411B-A6CA-FD1C9D15513E}" srcOrd="1" destOrd="0" parTransId="{C98860DB-1782-498A-A138-DE9C28F958B2}" sibTransId="{7BDD51F8-772D-47DA-92A0-5454D0E1EDBA}"/>
    <dgm:cxn modelId="{800B0A01-5552-4847-BFCD-74142281BF41}" type="presOf" srcId="{4A2FC734-6A3D-4A90-A044-99453534A8D7}" destId="{6D84DC3A-EA5C-47FD-910E-A3DEAA0DADEA}" srcOrd="0" destOrd="0" presId="urn:microsoft.com/office/officeart/2011/layout/HexagonRadial"/>
    <dgm:cxn modelId="{CDB1B1D5-F52C-40F7-86CB-AF4E80950FAD}" srcId="{4A2FC734-6A3D-4A90-A044-99453534A8D7}" destId="{FC28759F-2AC2-49FB-B199-5848A252290F}" srcOrd="0" destOrd="0" parTransId="{5366529D-6693-45F3-A4CB-A4E80663A618}" sibTransId="{FAA81CB3-8978-471E-A805-322FF586A331}"/>
    <dgm:cxn modelId="{D645804B-A026-4073-8141-054A3C3D2471}" srcId="{4A2FC734-6A3D-4A90-A044-99453534A8D7}" destId="{1C7978E7-C689-4F22-A4FB-A6D5B3235C7D}" srcOrd="2" destOrd="0" parTransId="{C731C900-D0F6-4D50-A99C-2020C5A4C303}" sibTransId="{E2B934CF-88E3-48D8-AAA5-572F4A8ACC8E}"/>
    <dgm:cxn modelId="{51840CED-354B-43DA-9278-5EB11B1719AF}" srcId="{68776B2E-2496-47BB-A2AC-10D737F6274F}" destId="{4A2FC734-6A3D-4A90-A044-99453534A8D7}" srcOrd="0" destOrd="0" parTransId="{52EEC8B8-7F59-4201-A0B4-1D7B035C2A7A}" sibTransId="{23C5BD83-88C9-41B6-9BE2-81EEB9799437}"/>
    <dgm:cxn modelId="{105FF6EC-02C8-4050-B56D-5D355FA6F132}" type="presOf" srcId="{68776B2E-2496-47BB-A2AC-10D737F6274F}" destId="{F7463C9B-99BF-40A6-B223-DA76FF3F8BC0}" srcOrd="0" destOrd="0" presId="urn:microsoft.com/office/officeart/2011/layout/HexagonRadial"/>
    <dgm:cxn modelId="{9B72F3C9-E7F4-441B-AE97-5CD8F0C84D3C}" type="presOf" srcId="{C4C2A4A5-A2C2-4A17-8683-E3666B8879C4}" destId="{867C8C3E-87D5-41A1-B3AB-589C2EC7FA37}" srcOrd="0" destOrd="0" presId="urn:microsoft.com/office/officeart/2011/layout/HexagonRadial"/>
    <dgm:cxn modelId="{01859A35-6162-4BF9-BEF3-69A4AD0CAF26}" type="presOf" srcId="{4569460E-B051-45CE-8C67-46E567E0B971}" destId="{F975CD2D-68E0-41B3-833C-64B1EEE64F69}" srcOrd="0" destOrd="0" presId="urn:microsoft.com/office/officeart/2011/layout/HexagonRadial"/>
    <dgm:cxn modelId="{0F447E92-4BFB-4052-9ECB-24858181A574}" srcId="{4A2FC734-6A3D-4A90-A044-99453534A8D7}" destId="{4569460E-B051-45CE-8C67-46E567E0B971}" srcOrd="5" destOrd="0" parTransId="{8671B072-0A32-4609-A041-FFADADC9F12D}" sibTransId="{DE86924C-EAF6-4BD1-826F-510C93CB383A}"/>
    <dgm:cxn modelId="{ADE2DEE4-52CD-4B63-BCEB-8C42A41E0EC4}" type="presOf" srcId="{697E312C-0FF7-42F6-B07E-DA8349975D4C}" destId="{DAE9B3C9-4FF2-47A4-94CE-BF407538E7E5}" srcOrd="0" destOrd="0" presId="urn:microsoft.com/office/officeart/2011/layout/HexagonRadial"/>
    <dgm:cxn modelId="{1491BB85-9B8B-4116-8F3B-CB4F96211C0C}" srcId="{4A2FC734-6A3D-4A90-A044-99453534A8D7}" destId="{C4C2A4A5-A2C2-4A17-8683-E3666B8879C4}" srcOrd="3" destOrd="0" parTransId="{4E1530D8-E4D9-4531-921B-773335A01A72}" sibTransId="{4EEF8E8B-E8BB-44CC-A916-70B92D060655}"/>
    <dgm:cxn modelId="{04C54C91-EB32-4775-BF51-381D55D257B0}" type="presOf" srcId="{1C7978E7-C689-4F22-A4FB-A6D5B3235C7D}" destId="{B07B778F-A987-4F8A-A711-21A726E2F00A}" srcOrd="0" destOrd="0" presId="urn:microsoft.com/office/officeart/2011/layout/HexagonRadial"/>
    <dgm:cxn modelId="{D76AC9CC-19BC-4992-A53E-2C481767994C}" type="presOf" srcId="{FC28759F-2AC2-49FB-B199-5848A252290F}" destId="{6DB0F7D2-2494-408F-8C4F-BD4EC2D1D35E}" srcOrd="0" destOrd="0" presId="urn:microsoft.com/office/officeart/2011/layout/HexagonRadial"/>
    <dgm:cxn modelId="{4530BBE8-7742-4FDC-A721-9A7F94336D7F}" type="presOf" srcId="{863E0529-33C8-411B-A6CA-FD1C9D15513E}" destId="{584821C0-FA36-495D-ABAD-0612E6BE59BF}" srcOrd="0" destOrd="0" presId="urn:microsoft.com/office/officeart/2011/layout/HexagonRadial"/>
    <dgm:cxn modelId="{F14939F8-42D6-438C-95E6-A1E40F74FBE0}" srcId="{4A2FC734-6A3D-4A90-A044-99453534A8D7}" destId="{697E312C-0FF7-42F6-B07E-DA8349975D4C}" srcOrd="4" destOrd="0" parTransId="{A97BA442-6ECB-431E-B1C1-B722E5920A20}" sibTransId="{499F0CA1-494F-4AFB-8649-65890D0BC9E7}"/>
    <dgm:cxn modelId="{A11DE0A5-B30F-4656-BAC3-D300E5A7403A}" type="presParOf" srcId="{F7463C9B-99BF-40A6-B223-DA76FF3F8BC0}" destId="{6D84DC3A-EA5C-47FD-910E-A3DEAA0DADEA}" srcOrd="0" destOrd="0" presId="urn:microsoft.com/office/officeart/2011/layout/HexagonRadial"/>
    <dgm:cxn modelId="{9AE7624B-12AB-47A4-98BD-E27868760F5A}" type="presParOf" srcId="{F7463C9B-99BF-40A6-B223-DA76FF3F8BC0}" destId="{C6E04BEC-47DE-4934-8BA6-75B7E1370601}" srcOrd="1" destOrd="0" presId="urn:microsoft.com/office/officeart/2011/layout/HexagonRadial"/>
    <dgm:cxn modelId="{1CDC8CA0-D6C0-44E6-92B7-D4CC2434D194}" type="presParOf" srcId="{C6E04BEC-47DE-4934-8BA6-75B7E1370601}" destId="{74C02807-0BA9-4B70-8AF1-E6E6A58CEE05}" srcOrd="0" destOrd="0" presId="urn:microsoft.com/office/officeart/2011/layout/HexagonRadial"/>
    <dgm:cxn modelId="{606584CE-82FE-4FE9-A5A7-0C645419D947}" type="presParOf" srcId="{F7463C9B-99BF-40A6-B223-DA76FF3F8BC0}" destId="{6DB0F7D2-2494-408F-8C4F-BD4EC2D1D35E}" srcOrd="2" destOrd="0" presId="urn:microsoft.com/office/officeart/2011/layout/HexagonRadial"/>
    <dgm:cxn modelId="{53885468-D3EB-4952-8466-404ECC03DD28}" type="presParOf" srcId="{F7463C9B-99BF-40A6-B223-DA76FF3F8BC0}" destId="{B0B31672-BCB6-4A69-81FA-06CD8D73BEA1}" srcOrd="3" destOrd="0" presId="urn:microsoft.com/office/officeart/2011/layout/HexagonRadial"/>
    <dgm:cxn modelId="{038CD860-F2D8-46D4-A97E-9B95F1EFCF06}" type="presParOf" srcId="{B0B31672-BCB6-4A69-81FA-06CD8D73BEA1}" destId="{6C16390B-C809-4EEF-900A-AF8256B130E1}" srcOrd="0" destOrd="0" presId="urn:microsoft.com/office/officeart/2011/layout/HexagonRadial"/>
    <dgm:cxn modelId="{8E35FAB5-C112-4B7D-A650-AF4C6F47DB5D}" type="presParOf" srcId="{F7463C9B-99BF-40A6-B223-DA76FF3F8BC0}" destId="{584821C0-FA36-495D-ABAD-0612E6BE59BF}" srcOrd="4" destOrd="0" presId="urn:microsoft.com/office/officeart/2011/layout/HexagonRadial"/>
    <dgm:cxn modelId="{5B96EBFE-F6AD-41C4-8A60-4AA059B2FE48}" type="presParOf" srcId="{F7463C9B-99BF-40A6-B223-DA76FF3F8BC0}" destId="{8C68F051-0258-42A0-9E64-FE25CFE8F617}" srcOrd="5" destOrd="0" presId="urn:microsoft.com/office/officeart/2011/layout/HexagonRadial"/>
    <dgm:cxn modelId="{50820615-41E4-471B-8FAE-5D78F9780E75}" type="presParOf" srcId="{8C68F051-0258-42A0-9E64-FE25CFE8F617}" destId="{473CB51C-E552-4FD0-8AC5-98ED0CE88B99}" srcOrd="0" destOrd="0" presId="urn:microsoft.com/office/officeart/2011/layout/HexagonRadial"/>
    <dgm:cxn modelId="{D497CFF8-79DE-4E64-92EB-95DD39C98139}" type="presParOf" srcId="{F7463C9B-99BF-40A6-B223-DA76FF3F8BC0}" destId="{B07B778F-A987-4F8A-A711-21A726E2F00A}" srcOrd="6" destOrd="0" presId="urn:microsoft.com/office/officeart/2011/layout/HexagonRadial"/>
    <dgm:cxn modelId="{AD212356-4E71-4461-B124-0CF854787CFA}" type="presParOf" srcId="{F7463C9B-99BF-40A6-B223-DA76FF3F8BC0}" destId="{B9D19FDD-5F41-4D2E-AEB3-27643A29FF72}" srcOrd="7" destOrd="0" presId="urn:microsoft.com/office/officeart/2011/layout/HexagonRadial"/>
    <dgm:cxn modelId="{CFD59939-8166-4B1E-A636-45A63997D1F8}" type="presParOf" srcId="{B9D19FDD-5F41-4D2E-AEB3-27643A29FF72}" destId="{F9C85117-ABE7-459B-B7A3-6212495D77C2}" srcOrd="0" destOrd="0" presId="urn:microsoft.com/office/officeart/2011/layout/HexagonRadial"/>
    <dgm:cxn modelId="{35D7F1B2-6290-4CE5-8AC5-1E833826DB52}" type="presParOf" srcId="{F7463C9B-99BF-40A6-B223-DA76FF3F8BC0}" destId="{867C8C3E-87D5-41A1-B3AB-589C2EC7FA37}" srcOrd="8" destOrd="0" presId="urn:microsoft.com/office/officeart/2011/layout/HexagonRadial"/>
    <dgm:cxn modelId="{20954C02-8964-4F0A-8CE0-EAEB05EAF800}" type="presParOf" srcId="{F7463C9B-99BF-40A6-B223-DA76FF3F8BC0}" destId="{1AAF5E50-BC73-413A-BE99-86F453C59523}" srcOrd="9" destOrd="0" presId="urn:microsoft.com/office/officeart/2011/layout/HexagonRadial"/>
    <dgm:cxn modelId="{7825B70E-AB95-40C9-B4E2-F8671043F6D2}" type="presParOf" srcId="{1AAF5E50-BC73-413A-BE99-86F453C59523}" destId="{65B2F3EB-9237-4F53-994E-3D59AD8BB286}" srcOrd="0" destOrd="0" presId="urn:microsoft.com/office/officeart/2011/layout/HexagonRadial"/>
    <dgm:cxn modelId="{DDCF9AA8-91AA-417E-8FAA-0B159B8DB607}" type="presParOf" srcId="{F7463C9B-99BF-40A6-B223-DA76FF3F8BC0}" destId="{DAE9B3C9-4FF2-47A4-94CE-BF407538E7E5}" srcOrd="10" destOrd="0" presId="urn:microsoft.com/office/officeart/2011/layout/HexagonRadial"/>
    <dgm:cxn modelId="{FBBD80A9-4187-49E7-9B7D-DAB4617757AC}" type="presParOf" srcId="{F7463C9B-99BF-40A6-B223-DA76FF3F8BC0}" destId="{9A94EB09-DE26-4E48-A495-E3F9EEAEFD69}" srcOrd="11" destOrd="0" presId="urn:microsoft.com/office/officeart/2011/layout/HexagonRadial"/>
    <dgm:cxn modelId="{19D29CE2-A880-4477-A5B8-AAE58623E572}" type="presParOf" srcId="{9A94EB09-DE26-4E48-A495-E3F9EEAEFD69}" destId="{199051DA-75B2-4D13-AE0E-3988AD97C8BB}" srcOrd="0" destOrd="0" presId="urn:microsoft.com/office/officeart/2011/layout/HexagonRadial"/>
    <dgm:cxn modelId="{88DAB309-ABFC-48A0-8D73-7D8E595916B7}" type="presParOf" srcId="{F7463C9B-99BF-40A6-B223-DA76FF3F8BC0}" destId="{F975CD2D-68E0-41B3-833C-64B1EEE64F6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47103-8AEE-49EB-991B-125E00769B8A}" type="doc">
      <dgm:prSet loTypeId="urn:microsoft.com/office/officeart/2009/3/layout/PlusandMinus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AAFF3DCF-D1B0-440A-8CAA-B0BBEAEE7FFA}">
      <dgm:prSet phldrT="[Текст]" custT="1"/>
      <dgm:spPr/>
      <dgm:t>
        <a:bodyPr/>
        <a:lstStyle/>
        <a:p>
          <a:r>
            <a:rPr lang="uk-UA" sz="1400" b="1" i="1" dirty="0" smtClean="0"/>
            <a:t>Спілкування без кордонів</a:t>
          </a:r>
        </a:p>
        <a:p>
          <a:r>
            <a:rPr lang="uk-UA" sz="1400" b="1" i="1" dirty="0" smtClean="0"/>
            <a:t>В даний момент часу</a:t>
          </a:r>
        </a:p>
        <a:p>
          <a:r>
            <a:rPr lang="uk-UA" sz="1400" b="1" i="1" dirty="0" smtClean="0"/>
            <a:t>Незначні грошові витрати</a:t>
          </a:r>
        </a:p>
        <a:p>
          <a:r>
            <a:rPr lang="uk-UA" sz="1400" b="1" i="1" dirty="0" smtClean="0"/>
            <a:t>Швидкий обмін різними видами інформації</a:t>
          </a:r>
        </a:p>
        <a:p>
          <a:r>
            <a:rPr lang="uk-UA" sz="1400" b="1" i="1" dirty="0" smtClean="0"/>
            <a:t>Будь-яка інформація не виходячи з дому</a:t>
          </a:r>
        </a:p>
        <a:p>
          <a:r>
            <a:rPr lang="uk-UA" sz="1400" b="1" i="1" dirty="0" smtClean="0"/>
            <a:t>Спілкування з декількома співрозмовниками</a:t>
          </a:r>
        </a:p>
        <a:p>
          <a:endParaRPr lang="uk-UA" sz="1300" dirty="0"/>
        </a:p>
      </dgm:t>
    </dgm:pt>
    <dgm:pt modelId="{6193E064-E4C8-4D52-B99A-8245D7E99C09}" type="parTrans" cxnId="{AB7CDA62-DA43-4EAD-A91B-78A0254E9E78}">
      <dgm:prSet/>
      <dgm:spPr/>
      <dgm:t>
        <a:bodyPr/>
        <a:lstStyle/>
        <a:p>
          <a:endParaRPr lang="uk-UA"/>
        </a:p>
      </dgm:t>
    </dgm:pt>
    <dgm:pt modelId="{0892B1D8-A6C0-4418-AABC-E118F2469A41}" type="sibTrans" cxnId="{AB7CDA62-DA43-4EAD-A91B-78A0254E9E78}">
      <dgm:prSet/>
      <dgm:spPr/>
      <dgm:t>
        <a:bodyPr/>
        <a:lstStyle/>
        <a:p>
          <a:endParaRPr lang="uk-UA"/>
        </a:p>
      </dgm:t>
    </dgm:pt>
    <dgm:pt modelId="{9E5B6619-7C41-48A3-A76B-27BD9EC5A33A}">
      <dgm:prSet phldrT="[Текст]" custT="1"/>
      <dgm:spPr/>
      <dgm:t>
        <a:bodyPr/>
        <a:lstStyle/>
        <a:p>
          <a:r>
            <a:rPr lang="uk-UA" sz="1400" b="1" i="1" dirty="0" smtClean="0"/>
            <a:t>Відсутній живий зв’язок із співрозмовником</a:t>
          </a:r>
        </a:p>
        <a:p>
          <a:r>
            <a:rPr lang="uk-UA" sz="1400" b="1" i="1" dirty="0" smtClean="0"/>
            <a:t>Незнання достовірно особи співрозмовника</a:t>
          </a:r>
        </a:p>
        <a:p>
          <a:r>
            <a:rPr lang="uk-UA" sz="1400" b="1" i="1" dirty="0" smtClean="0"/>
            <a:t>Фінансові махінації, обман</a:t>
          </a:r>
        </a:p>
        <a:p>
          <a:r>
            <a:rPr lang="uk-UA" sz="1400" b="1" i="1" dirty="0" smtClean="0"/>
            <a:t>Надлишок інформації</a:t>
          </a:r>
        </a:p>
        <a:p>
          <a:r>
            <a:rPr lang="uk-UA" sz="1400" b="1" i="1" dirty="0" smtClean="0"/>
            <a:t>Витрата часу</a:t>
          </a:r>
        </a:p>
        <a:p>
          <a:r>
            <a:rPr lang="uk-UA" sz="1400" b="1" i="1" dirty="0" smtClean="0"/>
            <a:t>Розголошення приватної інформації</a:t>
          </a:r>
        </a:p>
        <a:p>
          <a:r>
            <a:rPr lang="uk-UA" sz="1400" b="1" i="1" dirty="0" smtClean="0"/>
            <a:t>Залякування, погрози, образи</a:t>
          </a:r>
          <a:endParaRPr lang="uk-UA" sz="1400" b="1" i="1" dirty="0"/>
        </a:p>
      </dgm:t>
    </dgm:pt>
    <dgm:pt modelId="{C97F8C1D-5B12-4A2A-9D4D-0BF3CF99EB27}" type="parTrans" cxnId="{EB10397B-2861-404C-A69E-5E4F0826FDE7}">
      <dgm:prSet/>
      <dgm:spPr/>
      <dgm:t>
        <a:bodyPr/>
        <a:lstStyle/>
        <a:p>
          <a:endParaRPr lang="uk-UA"/>
        </a:p>
      </dgm:t>
    </dgm:pt>
    <dgm:pt modelId="{4871D2D0-F969-4F80-88CA-9EDFD613731C}" type="sibTrans" cxnId="{EB10397B-2861-404C-A69E-5E4F0826FDE7}">
      <dgm:prSet/>
      <dgm:spPr/>
      <dgm:t>
        <a:bodyPr/>
        <a:lstStyle/>
        <a:p>
          <a:endParaRPr lang="uk-UA"/>
        </a:p>
      </dgm:t>
    </dgm:pt>
    <dgm:pt modelId="{074D730E-261E-437E-BC89-C57896B28D7A}" type="pres">
      <dgm:prSet presAssocID="{C5F47103-8AEE-49EB-991B-125E00769B8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6CDA6F2D-3D6A-42AD-8777-FC4532212725}" type="pres">
      <dgm:prSet presAssocID="{C5F47103-8AEE-49EB-991B-125E00769B8A}" presName="Background" presStyleLbl="bgImgPlace1" presStyleIdx="0" presStyleCnt="1" custLinFactNeighborX="-1752" custLinFactNeighborY="-2042"/>
      <dgm:spPr/>
    </dgm:pt>
    <dgm:pt modelId="{9F7A42AA-FD1A-4E59-B5DC-7EF7E1F9CF1C}" type="pres">
      <dgm:prSet presAssocID="{C5F47103-8AEE-49EB-991B-125E00769B8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D2864F-B704-4170-BD57-9632CEA470B6}" type="pres">
      <dgm:prSet presAssocID="{C5F47103-8AEE-49EB-991B-125E00769B8A}" presName="ParentText2" presStyleLbl="revTx" presStyleIdx="1" presStyleCnt="2" custScaleX="102661" custScaleY="107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DBF5F9-6686-4D27-91E5-5D461411A671}" type="pres">
      <dgm:prSet presAssocID="{C5F47103-8AEE-49EB-991B-125E00769B8A}" presName="Plus" presStyleLbl="alignNode1" presStyleIdx="0" presStyleCnt="2"/>
      <dgm:spPr/>
    </dgm:pt>
    <dgm:pt modelId="{1A40A5B5-54B0-4506-A433-093AEC7C206B}" type="pres">
      <dgm:prSet presAssocID="{C5F47103-8AEE-49EB-991B-125E00769B8A}" presName="Minus" presStyleLbl="alignNode1" presStyleIdx="1" presStyleCnt="2"/>
      <dgm:spPr/>
    </dgm:pt>
    <dgm:pt modelId="{CCDA2AEF-5CD3-4B78-8BBF-BAD5E30A8624}" type="pres">
      <dgm:prSet presAssocID="{C5F47103-8AEE-49EB-991B-125E00769B8A}" presName="Divider" presStyleLbl="parChTrans1D1" presStyleIdx="0" presStyleCnt="1"/>
      <dgm:spPr/>
    </dgm:pt>
  </dgm:ptLst>
  <dgm:cxnLst>
    <dgm:cxn modelId="{08CA4C6A-3D5C-4C0C-872A-2169EC19639B}" type="presOf" srcId="{9E5B6619-7C41-48A3-A76B-27BD9EC5A33A}" destId="{D0D2864F-B704-4170-BD57-9632CEA470B6}" srcOrd="0" destOrd="0" presId="urn:microsoft.com/office/officeart/2009/3/layout/PlusandMinus"/>
    <dgm:cxn modelId="{045CC455-5F2D-497E-A5D7-D1139D41311A}" type="presOf" srcId="{C5F47103-8AEE-49EB-991B-125E00769B8A}" destId="{074D730E-261E-437E-BC89-C57896B28D7A}" srcOrd="0" destOrd="0" presId="urn:microsoft.com/office/officeart/2009/3/layout/PlusandMinus"/>
    <dgm:cxn modelId="{EB10397B-2861-404C-A69E-5E4F0826FDE7}" srcId="{C5F47103-8AEE-49EB-991B-125E00769B8A}" destId="{9E5B6619-7C41-48A3-A76B-27BD9EC5A33A}" srcOrd="1" destOrd="0" parTransId="{C97F8C1D-5B12-4A2A-9D4D-0BF3CF99EB27}" sibTransId="{4871D2D0-F969-4F80-88CA-9EDFD613731C}"/>
    <dgm:cxn modelId="{AB7CDA62-DA43-4EAD-A91B-78A0254E9E78}" srcId="{C5F47103-8AEE-49EB-991B-125E00769B8A}" destId="{AAFF3DCF-D1B0-440A-8CAA-B0BBEAEE7FFA}" srcOrd="0" destOrd="0" parTransId="{6193E064-E4C8-4D52-B99A-8245D7E99C09}" sibTransId="{0892B1D8-A6C0-4418-AABC-E118F2469A41}"/>
    <dgm:cxn modelId="{99D63A39-5074-46C0-8300-8F7A8A1DFE13}" type="presOf" srcId="{AAFF3DCF-D1B0-440A-8CAA-B0BBEAEE7FFA}" destId="{9F7A42AA-FD1A-4E59-B5DC-7EF7E1F9CF1C}" srcOrd="0" destOrd="0" presId="urn:microsoft.com/office/officeart/2009/3/layout/PlusandMinus"/>
    <dgm:cxn modelId="{7C39B3A4-914E-4371-9CD6-F3C8B64D8F80}" type="presParOf" srcId="{074D730E-261E-437E-BC89-C57896B28D7A}" destId="{6CDA6F2D-3D6A-42AD-8777-FC4532212725}" srcOrd="0" destOrd="0" presId="urn:microsoft.com/office/officeart/2009/3/layout/PlusandMinus"/>
    <dgm:cxn modelId="{AE6ACCE0-C72D-43DF-B15D-AE9234C60E04}" type="presParOf" srcId="{074D730E-261E-437E-BC89-C57896B28D7A}" destId="{9F7A42AA-FD1A-4E59-B5DC-7EF7E1F9CF1C}" srcOrd="1" destOrd="0" presId="urn:microsoft.com/office/officeart/2009/3/layout/PlusandMinus"/>
    <dgm:cxn modelId="{5AB97894-F316-4D3C-A098-8024CF7A4E02}" type="presParOf" srcId="{074D730E-261E-437E-BC89-C57896B28D7A}" destId="{D0D2864F-B704-4170-BD57-9632CEA470B6}" srcOrd="2" destOrd="0" presId="urn:microsoft.com/office/officeart/2009/3/layout/PlusandMinus"/>
    <dgm:cxn modelId="{32DE334D-2BDF-4A25-A110-BDB78DC5A193}" type="presParOf" srcId="{074D730E-261E-437E-BC89-C57896B28D7A}" destId="{43DBF5F9-6686-4D27-91E5-5D461411A671}" srcOrd="3" destOrd="0" presId="urn:microsoft.com/office/officeart/2009/3/layout/PlusandMinus"/>
    <dgm:cxn modelId="{0B41C246-1EB3-4249-A744-B7284BAD1C93}" type="presParOf" srcId="{074D730E-261E-437E-BC89-C57896B28D7A}" destId="{1A40A5B5-54B0-4506-A433-093AEC7C206B}" srcOrd="4" destOrd="0" presId="urn:microsoft.com/office/officeart/2009/3/layout/PlusandMinus"/>
    <dgm:cxn modelId="{74177708-47FA-411B-B233-2BB830407708}" type="presParOf" srcId="{074D730E-261E-437E-BC89-C57896B28D7A}" destId="{CCDA2AEF-5CD3-4B78-8BBF-BAD5E30A862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4DC3A-EA5C-47FD-910E-A3DEAA0DADEA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Віртуальне спілкування</a:t>
          </a:r>
          <a:endParaRPr lang="uk-UA" sz="1300" kern="1200" dirty="0"/>
        </a:p>
      </dsp:txBody>
      <dsp:txXfrm>
        <a:off x="2490752" y="1549923"/>
        <a:ext cx="1114106" cy="963746"/>
      </dsp:txXfrm>
    </dsp:sp>
    <dsp:sp modelId="{6C16390B-C809-4EEF-900A-AF8256B130E1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DB0F7D2-2494-408F-8C4F-BD4EC2D1D35E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Соц. Мережі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(</a:t>
          </a:r>
          <a:r>
            <a:rPr lang="uk-UA" sz="1300" kern="1200" dirty="0" err="1" smtClean="0"/>
            <a:t>вконтакті</a:t>
          </a:r>
          <a:r>
            <a:rPr lang="uk-UA" sz="1300" kern="1200" dirty="0" smtClean="0"/>
            <a:t>)</a:t>
          </a:r>
        </a:p>
      </dsp:txBody>
      <dsp:txXfrm>
        <a:off x="2594415" y="195784"/>
        <a:ext cx="912982" cy="789836"/>
      </dsp:txXfrm>
    </dsp:sp>
    <dsp:sp modelId="{473CB51C-E552-4FD0-8AC5-98ED0CE88B99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84821C0-FA36-495D-ABAD-0612E6BE59BF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ICQ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SKYPE</a:t>
          </a:r>
          <a:endParaRPr lang="uk-UA" sz="1300" kern="1200" dirty="0"/>
        </a:p>
      </dsp:txBody>
      <dsp:txXfrm>
        <a:off x="3846830" y="922427"/>
        <a:ext cx="912982" cy="789836"/>
      </dsp:txXfrm>
    </dsp:sp>
    <dsp:sp modelId="{F9C85117-ABE7-459B-B7A3-6212495D77C2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07B778F-A987-4F8A-A711-21A726E2F00A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Форуми</a:t>
          </a:r>
          <a:endParaRPr lang="uk-UA" sz="1300" kern="1200" dirty="0"/>
        </a:p>
      </dsp:txBody>
      <dsp:txXfrm>
        <a:off x="3846830" y="2350923"/>
        <a:ext cx="912982" cy="789836"/>
      </dsp:txXfrm>
    </dsp:sp>
    <dsp:sp modelId="{65B2F3EB-9237-4F53-994E-3D59AD8BB286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67C8C3E-87D5-41A1-B3AB-589C2EC7FA37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Електронна пошта</a:t>
          </a:r>
          <a:endParaRPr lang="uk-UA" sz="1300" kern="1200" dirty="0"/>
        </a:p>
      </dsp:txBody>
      <dsp:txXfrm>
        <a:off x="2594415" y="3078379"/>
        <a:ext cx="912982" cy="789836"/>
      </dsp:txXfrm>
    </dsp:sp>
    <dsp:sp modelId="{199051DA-75B2-4D13-AE0E-3988AD97C8BB}">
      <dsp:nvSpPr>
        <dsp:cNvPr id="0" name=""/>
        <dsp:cNvSpPr/>
      </dsp:nvSpPr>
      <dsp:spPr>
        <a:xfrm>
          <a:off x="1471919" y="1883663"/>
          <a:ext cx="628726" cy="54173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AE9B3C9-4FF2-47A4-94CE-BF407538E7E5}">
      <dsp:nvSpPr>
        <dsp:cNvPr id="0" name=""/>
        <dsp:cNvSpPr/>
      </dsp:nvSpPr>
      <dsp:spPr>
        <a:xfrm>
          <a:off x="1109878" y="2155951"/>
          <a:ext cx="1365600" cy="1181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Чати</a:t>
          </a:r>
          <a:endParaRPr lang="uk-UA" sz="1300" kern="1200" dirty="0"/>
        </a:p>
      </dsp:txBody>
      <dsp:txXfrm>
        <a:off x="1336187" y="2351735"/>
        <a:ext cx="912982" cy="789836"/>
      </dsp:txXfrm>
    </dsp:sp>
    <dsp:sp modelId="{F975CD2D-68E0-41B3-833C-64B1EEE64F69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err="1" smtClean="0"/>
            <a:t>Теле-конференції</a:t>
          </a:r>
          <a:endParaRPr lang="uk-UA" sz="1300" kern="1200" dirty="0"/>
        </a:p>
      </dsp:txBody>
      <dsp:txXfrm>
        <a:off x="1336187" y="920801"/>
        <a:ext cx="912982" cy="789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A6F2D-3D6A-42AD-8777-FC4532212725}">
      <dsp:nvSpPr>
        <dsp:cNvPr id="0" name=""/>
        <dsp:cNvSpPr/>
      </dsp:nvSpPr>
      <dsp:spPr>
        <a:xfrm>
          <a:off x="455722" y="873399"/>
          <a:ext cx="5303520" cy="2740826"/>
        </a:xfrm>
        <a:prstGeom prst="rect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F7A42AA-FD1A-4E59-B5DC-7EF7E1F9CF1C}">
      <dsp:nvSpPr>
        <dsp:cNvPr id="0" name=""/>
        <dsp:cNvSpPr/>
      </dsp:nvSpPr>
      <dsp:spPr>
        <a:xfrm>
          <a:off x="707136" y="1249909"/>
          <a:ext cx="2462784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Спілкування без кордонів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В даний момент часу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Незначні грошові витрати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Швидкий обмін різними видами інформації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Будь-яка інформація не виходячи з дому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Спілкування з декількома співрозмовниками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>
        <a:off x="707136" y="1249909"/>
        <a:ext cx="2462784" cy="2344743"/>
      </dsp:txXfrm>
    </dsp:sp>
    <dsp:sp modelId="{D0D2864F-B704-4170-BD57-9632CEA470B6}">
      <dsp:nvSpPr>
        <dsp:cNvPr id="0" name=""/>
        <dsp:cNvSpPr/>
      </dsp:nvSpPr>
      <dsp:spPr>
        <a:xfrm>
          <a:off x="3192016" y="1161430"/>
          <a:ext cx="2528318" cy="252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Відсутній живий зв’язок із співрозмовником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Незнання достовірно особи співрозмовника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Фінансові махінації, обман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Надлишок інформації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Витрата часу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Розголошення приватної інформації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Залякування, погрози, образи</a:t>
          </a:r>
          <a:endParaRPr lang="uk-UA" sz="1400" b="1" i="1" kern="1200" dirty="0"/>
        </a:p>
      </dsp:txBody>
      <dsp:txXfrm>
        <a:off x="3192016" y="1161430"/>
        <a:ext cx="2528318" cy="2521701"/>
      </dsp:txXfrm>
    </dsp:sp>
    <dsp:sp modelId="{43DBF5F9-6686-4D27-91E5-5D461411A671}">
      <dsp:nvSpPr>
        <dsp:cNvPr id="0" name=""/>
        <dsp:cNvSpPr/>
      </dsp:nvSpPr>
      <dsp:spPr>
        <a:xfrm>
          <a:off x="0" y="380867"/>
          <a:ext cx="1036320" cy="1036320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0A5B5-54B0-4506-A433-093AEC7C206B}">
      <dsp:nvSpPr>
        <dsp:cNvPr id="0" name=""/>
        <dsp:cNvSpPr/>
      </dsp:nvSpPr>
      <dsp:spPr>
        <a:xfrm>
          <a:off x="5120640" y="753552"/>
          <a:ext cx="975360" cy="33424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A2AEF-5CD3-4B78-8BBF-BAD5E30A8624}">
      <dsp:nvSpPr>
        <dsp:cNvPr id="0" name=""/>
        <dsp:cNvSpPr/>
      </dsp:nvSpPr>
      <dsp:spPr>
        <a:xfrm>
          <a:off x="3200400" y="1254923"/>
          <a:ext cx="609" cy="2239456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0F082-2174-48B6-A0FC-CE152E0A16A3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1EBD5-2F0B-4DDE-B74B-DA41619A18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89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577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319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29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07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45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43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46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57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817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46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29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E2525-671D-429A-BC24-800FB656034D}" type="datetimeFigureOut">
              <a:rPr lang="uk-UA" smtClean="0"/>
              <a:t>14.04.2013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5A2D-076D-4E70-B04F-520ABA4052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432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a-referat.com/%D0%A2%D0%B5%D0%BB%D0%B5%D1%84%D0%BE%D0%BD" TargetMode="External"/><Relationship Id="rId4" Type="http://schemas.openxmlformats.org/officeDocument/2006/relationships/hyperlink" Target="http://ua-referat.com/%D0%9F%D1%80%D0%BE_%D1%81%D0%B5%D0%B1%D0%B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://ua-referat.com/%D0%9F%D1%80%D0%BE_%D0%A6%D0%B5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a-referat.com/%D0%95%D0%BB%D0%B5%D0%BA%D1%82%D1%80%D0%BE%D0%BD%D1%96%D0%BA%D0%B0" TargetMode="External"/><Relationship Id="rId5" Type="http://schemas.openxmlformats.org/officeDocument/2006/relationships/hyperlink" Target="http://ua-referat.com/%D0%9B%D1%8E%D0%B4%D0%B8" TargetMode="External"/><Relationship Id="rId4" Type="http://schemas.openxmlformats.org/officeDocument/2006/relationships/hyperlink" Target="http://ua-referat.com/%D0%97%D1%83%D1%81%D1%82%D1%80%D1%96%D1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05064"/>
            <a:ext cx="6400800" cy="17526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5" y="260648"/>
            <a:ext cx="532859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Етикет</a:t>
            </a:r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6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спілкування</a:t>
            </a:r>
            <a:endParaRPr lang="ru-RU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3" y="2852936"/>
            <a:ext cx="3724275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530120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FF00"/>
                </a:solidFill>
              </a:rPr>
              <a:t>Виконала:</a:t>
            </a:r>
          </a:p>
          <a:p>
            <a:r>
              <a:rPr lang="uk-UA" sz="2400" i="1" dirty="0" smtClean="0">
                <a:solidFill>
                  <a:srgbClr val="FFFF00"/>
                </a:solidFill>
              </a:rPr>
              <a:t>Учениця 10-А класу</a:t>
            </a:r>
          </a:p>
          <a:p>
            <a:r>
              <a:rPr lang="uk-UA" sz="2400" i="1" dirty="0" smtClean="0">
                <a:solidFill>
                  <a:srgbClr val="FFFF00"/>
                </a:solidFill>
              </a:rPr>
              <a:t>Качан Кароліна</a:t>
            </a:r>
            <a:endParaRPr lang="uk-UA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17703"/>
            <a:ext cx="3933825" cy="2952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1" y="3284984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Нікому</a:t>
            </a:r>
            <a:r>
              <a:rPr lang="ru-RU" sz="2800" dirty="0">
                <a:solidFill>
                  <a:schemeClr val="bg1"/>
                </a:solidFill>
              </a:rPr>
              <a:t> не давайте </a:t>
            </a:r>
            <a:r>
              <a:rPr lang="ru-RU" sz="2800" dirty="0" err="1">
                <a:solidFill>
                  <a:schemeClr val="bg1"/>
                </a:solidFill>
              </a:rPr>
              <a:t>свій</a:t>
            </a:r>
            <a:r>
              <a:rPr lang="ru-RU" sz="2800" dirty="0">
                <a:solidFill>
                  <a:schemeClr val="bg1"/>
                </a:solidFill>
              </a:rPr>
              <a:t> пароль, за </a:t>
            </a:r>
            <a:r>
              <a:rPr lang="ru-RU" sz="2800" dirty="0" err="1">
                <a:solidFill>
                  <a:schemeClr val="bg1"/>
                </a:solidFill>
              </a:rPr>
              <a:t>виключенням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дорослих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вашої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родини</a:t>
            </a:r>
            <a:r>
              <a:rPr lang="ru-RU" sz="2800" dirty="0">
                <a:solidFill>
                  <a:schemeClr val="bg1"/>
                </a:solidFill>
              </a:rPr>
              <a:t>. 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6723" y="1257300"/>
            <a:ext cx="43081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Правило 3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2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6259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9" y="908720"/>
            <a:ext cx="3240360" cy="32403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88424" y="1484784"/>
            <a:ext cx="42246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Правило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7910" y="4365104"/>
            <a:ext cx="4785692" cy="186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Завжди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будьте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ввічливими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електронному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листуванні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, і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ваші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кореспонденти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будуть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ввічливими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з вами. 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35" y="0"/>
            <a:ext cx="9168341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1772816"/>
            <a:ext cx="4286250" cy="3133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9792" y="548680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Правило 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060848"/>
            <a:ext cx="34942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електронних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листах не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застосовуйте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2400" b="1" i="1" dirty="0">
                <a:solidFill>
                  <a:srgbClr val="00B050"/>
                </a:solidFill>
              </a:rPr>
              <a:t>текст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набраний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верхній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регістр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-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це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сприймається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мережі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як крик, і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може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розладнати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вашого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</a:rPr>
              <a:t>співрозмовника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. 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uk-UA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" y="0"/>
            <a:ext cx="9242471" cy="6910753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4680520" cy="940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Найголовніше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05447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</a:rPr>
              <a:t>Не надсилайте у листі інформації великого обсягу (картинки, фотографії тощо) без попередньої домовленості з вашим співрозмовником. </a:t>
            </a:r>
            <a:r>
              <a:rPr lang="uk-UA" sz="2400" b="1" i="1" dirty="0" smtClean="0">
                <a:solidFill>
                  <a:schemeClr val="bg1"/>
                </a:solidFill>
              </a:rPr>
              <a:t/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r>
              <a:rPr lang="uk-UA" sz="2400" b="1" i="1" dirty="0" smtClean="0">
                <a:solidFill>
                  <a:schemeClr val="bg1"/>
                </a:solidFill>
              </a:rPr>
              <a:t/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r>
              <a:rPr lang="uk-UA" sz="2400" b="1" i="1" dirty="0">
                <a:solidFill>
                  <a:schemeClr val="bg1"/>
                </a:solidFill>
              </a:rPr>
              <a:t>Не розсилайте листів з будь-якою інформацією незнайомим людям без їхнього прохання - це сприймається як "спам", і звичайно докучає користувачам мережі. </a:t>
            </a:r>
            <a:r>
              <a:rPr lang="uk-UA" sz="2400" b="1" i="1" dirty="0" smtClean="0">
                <a:solidFill>
                  <a:schemeClr val="bg1"/>
                </a:solidFill>
              </a:rPr>
              <a:t/>
            </a:r>
            <a:br>
              <a:rPr lang="uk-UA" sz="2400" b="1" i="1" dirty="0" smtClean="0">
                <a:solidFill>
                  <a:schemeClr val="bg1"/>
                </a:solidFill>
              </a:rPr>
            </a:b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772560" cy="27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7" y="-12911"/>
            <a:ext cx="9179496" cy="6874695"/>
          </a:xfrm>
        </p:spPr>
      </p:pic>
      <p:sp>
        <p:nvSpPr>
          <p:cNvPr id="5" name="TextBox 4"/>
          <p:cNvSpPr txBox="1"/>
          <p:nvPr/>
        </p:nvSpPr>
        <p:spPr>
          <a:xfrm>
            <a:off x="1401978" y="3527385"/>
            <a:ext cx="65753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uk-UA" sz="2400" b="1" i="1" dirty="0" smtClean="0">
                <a:solidFill>
                  <a:schemeClr val="bg1"/>
                </a:solidFill>
              </a:rPr>
              <a:t>Не всі міжнародні </a:t>
            </a:r>
            <a:r>
              <a:rPr lang="uk-UA" sz="2400" b="1" i="1" dirty="0" err="1" smtClean="0">
                <a:solidFill>
                  <a:schemeClr val="bg1"/>
                </a:solidFill>
              </a:rPr>
              <a:t>мейлери</a:t>
            </a:r>
            <a:r>
              <a:rPr lang="uk-UA" sz="2400" b="1" i="1" dirty="0" smtClean="0">
                <a:solidFill>
                  <a:schemeClr val="bg1"/>
                </a:solidFill>
              </a:rPr>
              <a:t> (оператори) </a:t>
            </a:r>
          </a:p>
          <a:p>
            <a:pPr>
              <a:buFontTx/>
              <a:buNone/>
            </a:pPr>
            <a:r>
              <a:rPr lang="uk-UA" sz="2400" b="1" i="1" dirty="0" smtClean="0">
                <a:solidFill>
                  <a:schemeClr val="bg1"/>
                </a:solidFill>
              </a:rPr>
              <a:t>підтримують  кирилицю. Тому рядки “тема”, </a:t>
            </a:r>
          </a:p>
          <a:p>
            <a:pPr>
              <a:buFontTx/>
              <a:buNone/>
            </a:pPr>
            <a:r>
              <a:rPr lang="uk-UA" sz="2400" b="1" i="1" dirty="0" smtClean="0">
                <a:solidFill>
                  <a:schemeClr val="bg1"/>
                </a:solidFill>
              </a:rPr>
              <a:t>“відправник” та “адресат”  краще </a:t>
            </a:r>
          </a:p>
          <a:p>
            <a:pPr>
              <a:buFontTx/>
              <a:buNone/>
            </a:pPr>
            <a:r>
              <a:rPr lang="uk-UA" sz="2400" b="1" i="1" dirty="0" smtClean="0">
                <a:solidFill>
                  <a:schemeClr val="bg1"/>
                </a:solidFill>
              </a:rPr>
              <a:t>заповнювати  англійською. Якщо ж знання </a:t>
            </a:r>
          </a:p>
          <a:p>
            <a:pPr>
              <a:buFontTx/>
              <a:buNone/>
            </a:pPr>
            <a:r>
              <a:rPr lang="uk-UA" sz="2400" b="1" i="1" dirty="0" smtClean="0">
                <a:solidFill>
                  <a:schemeClr val="bg1"/>
                </a:solidFill>
              </a:rPr>
              <a:t>мови не є достатніми, можна  скористатися </a:t>
            </a:r>
          </a:p>
          <a:p>
            <a:pPr>
              <a:buFontTx/>
              <a:buNone/>
            </a:pPr>
            <a:r>
              <a:rPr lang="uk-UA" sz="2400" b="1" i="1" dirty="0" err="1" smtClean="0">
                <a:solidFill>
                  <a:schemeClr val="bg1"/>
                </a:solidFill>
              </a:rPr>
              <a:t>транслітом</a:t>
            </a:r>
            <a:r>
              <a:rPr lang="uk-UA" sz="2400" b="1" i="1" dirty="0" smtClean="0">
                <a:solidFill>
                  <a:schemeClr val="bg1"/>
                </a:solidFill>
              </a:rPr>
              <a:t> – записати українські  слова </a:t>
            </a:r>
          </a:p>
          <a:p>
            <a:pPr>
              <a:buFontTx/>
              <a:buNone/>
            </a:pPr>
            <a:r>
              <a:rPr lang="uk-UA" sz="2400" b="1" i="1" dirty="0" smtClean="0">
                <a:solidFill>
                  <a:schemeClr val="bg1"/>
                </a:solidFill>
              </a:rPr>
              <a:t>латинськими літерами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6672"/>
            <a:ext cx="8136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Якою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мовою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краще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листуватися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09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-1"/>
            <a:ext cx="9205546" cy="6857755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548680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Чи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можн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використовувати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смайли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140968"/>
            <a:ext cx="61937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За допомогою </a:t>
            </a:r>
            <a:r>
              <a:rPr lang="uk-UA" sz="2400" b="1" dirty="0" err="1" smtClean="0">
                <a:solidFill>
                  <a:schemeClr val="bg1"/>
                </a:solidFill>
              </a:rPr>
              <a:t>смайликів</a:t>
            </a:r>
            <a:r>
              <a:rPr lang="uk-UA" sz="2400" b="1" dirty="0" smtClean="0">
                <a:solidFill>
                  <a:schemeClr val="bg1"/>
                </a:solidFill>
              </a:rPr>
              <a:t> (від англ. </a:t>
            </a:r>
            <a:r>
              <a:rPr lang="en-US" sz="2400" b="1" dirty="0" smtClean="0">
                <a:solidFill>
                  <a:schemeClr val="bg1"/>
                </a:solidFill>
              </a:rPr>
              <a:t>smile - 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посмішка) в Інтернеті заведено передавати </a:t>
            </a:r>
          </a:p>
          <a:p>
            <a:pPr>
              <a:buFontTx/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емоції. </a:t>
            </a:r>
          </a:p>
          <a:p>
            <a:pPr>
              <a:buFontTx/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Існують готові </a:t>
            </a:r>
            <a:r>
              <a:rPr lang="uk-UA" sz="2400" b="1" dirty="0" err="1" smtClean="0">
                <a:solidFill>
                  <a:schemeClr val="bg1"/>
                </a:solidFill>
              </a:rPr>
              <a:t>смайлики</a:t>
            </a:r>
            <a:r>
              <a:rPr lang="uk-UA" sz="2400" b="1" dirty="0" smtClean="0">
                <a:solidFill>
                  <a:schemeClr val="bg1"/>
                </a:solidFill>
              </a:rPr>
              <a:t>. Інколи їх малюють </a:t>
            </a:r>
          </a:p>
          <a:p>
            <a:pPr>
              <a:buFontTx/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за допомогою цифр, букв або розділових </a:t>
            </a:r>
          </a:p>
          <a:p>
            <a:pPr>
              <a:buFontTx/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знаків.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06" y="3384376"/>
            <a:ext cx="4050735" cy="34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158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17321" y="2967335"/>
            <a:ext cx="61093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</a:t>
            </a:r>
            <a:r>
              <a:rPr lang="ru-RU" sz="6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6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увагу</a:t>
            </a:r>
            <a:r>
              <a:rPr lang="ru-RU" sz="6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6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9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967154"/>
            <a:ext cx="56886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Зміст</a:t>
            </a:r>
            <a:endParaRPr lang="ru-RU" sz="96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420888"/>
            <a:ext cx="53095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000" b="1" i="1" dirty="0" smtClean="0">
                <a:solidFill>
                  <a:schemeClr val="bg1"/>
                </a:solidFill>
              </a:rPr>
              <a:t>Способи віртуального спілкування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b="1" i="1" dirty="0" smtClean="0">
                <a:solidFill>
                  <a:schemeClr val="bg1"/>
                </a:solidFill>
              </a:rPr>
              <a:t>Як відбувається спілкування в мережі </a:t>
            </a:r>
            <a:r>
              <a:rPr lang="uk-UA" sz="2000" b="1" i="1" dirty="0" err="1" smtClean="0">
                <a:solidFill>
                  <a:schemeClr val="bg1"/>
                </a:solidFill>
              </a:rPr>
              <a:t>інтернет</a:t>
            </a:r>
            <a:r>
              <a:rPr lang="uk-UA" sz="2000" b="1" i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b="1" i="1" dirty="0" smtClean="0">
                <a:solidFill>
                  <a:schemeClr val="bg1"/>
                </a:solidFill>
              </a:rPr>
              <a:t>Яку плюси та мінуси інтерактивного спілкування?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b="1" i="1" dirty="0" smtClean="0">
                <a:solidFill>
                  <a:schemeClr val="bg1"/>
                </a:solidFill>
              </a:rPr>
              <a:t>Яку основні правила спілкування?</a:t>
            </a:r>
          </a:p>
          <a:p>
            <a:endParaRPr lang="uk-UA" sz="2000" b="1" i="1" dirty="0">
              <a:solidFill>
                <a:schemeClr val="bg1"/>
              </a:solidFill>
            </a:endParaRPr>
          </a:p>
          <a:p>
            <a:r>
              <a:rPr lang="uk-UA" sz="2000" b="1" i="1" dirty="0" smtClean="0">
                <a:solidFill>
                  <a:schemeClr val="bg1"/>
                </a:solidFill>
              </a:rPr>
              <a:t>Правила </a:t>
            </a:r>
            <a:r>
              <a:rPr lang="uk-UA" sz="2000" b="1" i="1" dirty="0" err="1" smtClean="0">
                <a:solidFill>
                  <a:schemeClr val="bg1"/>
                </a:solidFill>
              </a:rPr>
              <a:t>інтернет-безпеки</a:t>
            </a:r>
            <a:r>
              <a:rPr lang="uk-UA" sz="2000" b="1" i="1" dirty="0" smtClean="0">
                <a:solidFill>
                  <a:schemeClr val="bg1"/>
                </a:solidFill>
              </a:rPr>
              <a:t> і </a:t>
            </a:r>
            <a:r>
              <a:rPr lang="uk-UA" sz="2000" b="1" i="1" dirty="0" err="1" smtClean="0">
                <a:solidFill>
                  <a:schemeClr val="bg1"/>
                </a:solidFill>
              </a:rPr>
              <a:t>інтернет-етики</a:t>
            </a:r>
            <a:r>
              <a:rPr lang="uk-UA" sz="2000" b="1" i="1" dirty="0" smtClean="0">
                <a:solidFill>
                  <a:schemeClr val="bg1"/>
                </a:solidFill>
              </a:rPr>
              <a:t> для дітей</a:t>
            </a:r>
          </a:p>
          <a:p>
            <a:r>
              <a:rPr lang="uk-UA" sz="2000" b="1" i="1" dirty="0" smtClean="0">
                <a:solidFill>
                  <a:schemeClr val="bg1"/>
                </a:solidFill>
              </a:rPr>
              <a:t>4. Використання </a:t>
            </a:r>
            <a:r>
              <a:rPr lang="uk-UA" sz="2000" b="1" i="1" dirty="0" err="1" smtClean="0">
                <a:solidFill>
                  <a:schemeClr val="bg1"/>
                </a:solidFill>
              </a:rPr>
              <a:t>смайлів</a:t>
            </a:r>
            <a:endParaRPr lang="uk-UA" sz="2000" b="1" i="1" dirty="0">
              <a:solidFill>
                <a:schemeClr val="bg1"/>
              </a:solidFill>
            </a:endParaRPr>
          </a:p>
          <a:p>
            <a:r>
              <a:rPr lang="uk-UA" sz="2000" b="1" i="1" dirty="0" smtClean="0">
                <a:solidFill>
                  <a:schemeClr val="bg1"/>
                </a:solidFill>
              </a:rPr>
              <a:t>5. Якою мовою краще листуватися?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16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3" y="404665"/>
            <a:ext cx="864096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відбувається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спілкування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мережі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інтернет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077072"/>
            <a:ext cx="6921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uk-UA" sz="3200" b="1" dirty="0" smtClean="0">
                <a:solidFill>
                  <a:schemeClr val="bg1"/>
                </a:solidFill>
              </a:rPr>
              <a:t>У мережі Інтернет спілкуються через </a:t>
            </a:r>
          </a:p>
          <a:p>
            <a:pPr>
              <a:buFontTx/>
              <a:buNone/>
            </a:pPr>
            <a:r>
              <a:rPr lang="uk-UA" sz="3200" b="1" dirty="0" smtClean="0">
                <a:solidFill>
                  <a:schemeClr val="bg1"/>
                </a:solidFill>
              </a:rPr>
              <a:t>електронну пошту (е-</a:t>
            </a:r>
            <a:r>
              <a:rPr lang="en-US" sz="3200" b="1" dirty="0" smtClean="0">
                <a:solidFill>
                  <a:schemeClr val="bg1"/>
                </a:solidFill>
              </a:rPr>
              <a:t>mail</a:t>
            </a:r>
            <a:r>
              <a:rPr lang="uk-UA" sz="3200" b="1" dirty="0" smtClean="0">
                <a:solidFill>
                  <a:schemeClr val="bg1"/>
                </a:solidFill>
              </a:rPr>
              <a:t>), участь у </a:t>
            </a:r>
          </a:p>
          <a:p>
            <a:pPr>
              <a:buFontTx/>
              <a:buNone/>
            </a:pPr>
            <a:r>
              <a:rPr lang="uk-UA" sz="3200" b="1" dirty="0" smtClean="0">
                <a:solidFill>
                  <a:schemeClr val="bg1"/>
                </a:solidFill>
              </a:rPr>
              <a:t>форумах, конференціях, </a:t>
            </a:r>
            <a:r>
              <a:rPr lang="uk-UA" sz="3200" b="1" dirty="0" err="1" smtClean="0">
                <a:solidFill>
                  <a:schemeClr val="bg1"/>
                </a:solidFill>
              </a:rPr>
              <a:t>блогах</a:t>
            </a:r>
            <a:r>
              <a:rPr lang="uk-UA" sz="3200" b="1" dirty="0" smtClean="0">
                <a:solidFill>
                  <a:schemeClr val="bg1"/>
                </a:solidFill>
              </a:rPr>
              <a:t> і под</a:t>
            </a:r>
            <a:r>
              <a:rPr lang="uk-UA" sz="3200" b="1" dirty="0" smtClean="0">
                <a:solidFill>
                  <a:srgbClr val="6600FF"/>
                </a:solidFill>
              </a:rPr>
              <a:t>.</a:t>
            </a:r>
            <a:endParaRPr lang="ru-RU" sz="32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61" y="-20034"/>
            <a:ext cx="9184661" cy="6888496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33984627"/>
              </p:ext>
            </p:extLst>
          </p:nvPr>
        </p:nvGraphicFramePr>
        <p:xfrm>
          <a:off x="1547664" y="23036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116632"/>
            <a:ext cx="88569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Способи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віртуальног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спілкування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54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58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3963"/>
            <a:ext cx="90824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плюси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мінуси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інтерактивного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спілкування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09003412"/>
              </p:ext>
            </p:extLst>
          </p:nvPr>
        </p:nvGraphicFramePr>
        <p:xfrm>
          <a:off x="1497623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910"/>
            <a:ext cx="9144000" cy="6871910"/>
          </a:xfrm>
        </p:spPr>
      </p:pic>
      <p:sp>
        <p:nvSpPr>
          <p:cNvPr id="5" name="TextBox 4"/>
          <p:cNvSpPr txBox="1"/>
          <p:nvPr/>
        </p:nvSpPr>
        <p:spPr>
          <a:xfrm>
            <a:off x="395536" y="2169460"/>
            <a:ext cx="8461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Будьте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ввічливими</a:t>
            </a:r>
            <a:r>
              <a:rPr lang="ru-RU" dirty="0"/>
              <a:t>, </a:t>
            </a:r>
            <a:r>
              <a:rPr lang="ru-RU" dirty="0" err="1"/>
              <a:t>привітними</a:t>
            </a:r>
            <a:r>
              <a:rPr lang="ru-RU" dirty="0"/>
              <a:t> й </a:t>
            </a:r>
            <a:r>
              <a:rPr lang="ru-RU" dirty="0" err="1"/>
              <a:t>доброзичливими</a:t>
            </a:r>
            <a:r>
              <a:rPr lang="ru-RU" dirty="0"/>
              <a:t>, з </a:t>
            </a:r>
            <a:r>
              <a:rPr lang="ru-RU" dirty="0" err="1"/>
              <a:t>повагою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ставтеся</a:t>
            </a:r>
            <a:r>
              <a:rPr lang="ru-RU" dirty="0"/>
              <a:t> до </a:t>
            </a:r>
            <a:r>
              <a:rPr lang="ru-RU" dirty="0" err="1"/>
              <a:t>співрозмовника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2. </a:t>
            </a:r>
            <a:r>
              <a:rPr lang="ru-RU" dirty="0" err="1"/>
              <a:t>Умійте</a:t>
            </a:r>
            <a:r>
              <a:rPr lang="ru-RU" dirty="0"/>
              <a:t> </a:t>
            </a:r>
            <a:r>
              <a:rPr lang="ru-RU" dirty="0" err="1"/>
              <a:t>слухати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і </a:t>
            </a:r>
            <a:r>
              <a:rPr lang="ru-RU" dirty="0" err="1"/>
              <a:t>ніколи</a:t>
            </a:r>
            <a:r>
              <a:rPr lang="ru-RU" dirty="0"/>
              <a:t> не перебивайте.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3. Не </a:t>
            </a:r>
            <a:r>
              <a:rPr lang="ru-RU" dirty="0" err="1"/>
              <a:t>бійтеся</a:t>
            </a:r>
            <a:r>
              <a:rPr lang="ru-RU" dirty="0"/>
              <a:t> </a:t>
            </a:r>
            <a:r>
              <a:rPr lang="ru-RU" dirty="0" err="1"/>
              <a:t>розпочинати</a:t>
            </a:r>
            <a:r>
              <a:rPr lang="ru-RU" dirty="0"/>
              <a:t> </a:t>
            </a:r>
            <a:r>
              <a:rPr lang="ru-RU" dirty="0" err="1"/>
              <a:t>розмову</a:t>
            </a:r>
            <a:r>
              <a:rPr lang="ru-RU" dirty="0"/>
              <a:t> з </a:t>
            </a:r>
            <a:r>
              <a:rPr lang="ru-RU" dirty="0" err="1"/>
              <a:t>незнайомими</a:t>
            </a:r>
            <a:r>
              <a:rPr lang="ru-RU" dirty="0"/>
              <a:t> людьми, але не будьте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нав’язливими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4. </a:t>
            </a:r>
            <a:r>
              <a:rPr lang="ru-RU" dirty="0" err="1"/>
              <a:t>Говоріть</a:t>
            </a:r>
            <a:r>
              <a:rPr lang="ru-RU" dirty="0"/>
              <a:t> (</a:t>
            </a:r>
            <a:r>
              <a:rPr lang="ru-RU" dirty="0" err="1"/>
              <a:t>пишіть</a:t>
            </a:r>
            <a:r>
              <a:rPr lang="ru-RU" dirty="0"/>
              <a:t>)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зацікавити</a:t>
            </a:r>
            <a:r>
              <a:rPr lang="ru-RU" dirty="0"/>
              <a:t> </a:t>
            </a:r>
            <a:r>
              <a:rPr lang="ru-RU" dirty="0" err="1"/>
              <a:t>слухачів</a:t>
            </a:r>
            <a:r>
              <a:rPr lang="ru-RU" dirty="0"/>
              <a:t> (</a:t>
            </a:r>
            <a:r>
              <a:rPr lang="ru-RU" dirty="0" err="1"/>
              <a:t>читачів</a:t>
            </a:r>
            <a:r>
              <a:rPr lang="ru-RU" dirty="0"/>
              <a:t>), </a:t>
            </a:r>
            <a:r>
              <a:rPr lang="ru-RU" dirty="0" err="1"/>
              <a:t>враховуйте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, характер, </a:t>
            </a:r>
            <a:r>
              <a:rPr lang="ru-RU" dirty="0" err="1"/>
              <a:t>інтереси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5. Не </a:t>
            </a:r>
            <a:r>
              <a:rPr lang="ru-RU" dirty="0" err="1"/>
              <a:t>завдавайте</a:t>
            </a:r>
            <a:r>
              <a:rPr lang="ru-RU" dirty="0"/>
              <a:t> людям </a:t>
            </a:r>
            <a:r>
              <a:rPr lang="ru-RU" dirty="0" err="1"/>
              <a:t>шкоди</a:t>
            </a:r>
            <a:r>
              <a:rPr lang="ru-RU" dirty="0"/>
              <a:t> словом. Не </a:t>
            </a:r>
            <a:r>
              <a:rPr lang="ru-RU" dirty="0" err="1"/>
              <a:t>ображайте</a:t>
            </a:r>
            <a:r>
              <a:rPr lang="ru-RU" dirty="0"/>
              <a:t>, не </a:t>
            </a:r>
            <a:r>
              <a:rPr lang="ru-RU" dirty="0" err="1"/>
              <a:t>говоріть</a:t>
            </a:r>
            <a:r>
              <a:rPr lang="ru-RU" dirty="0"/>
              <a:t> </a:t>
            </a:r>
            <a:r>
              <a:rPr lang="ru-RU" dirty="0" err="1"/>
              <a:t>неприєм</a:t>
            </a:r>
            <a:r>
              <a:rPr lang="ru-RU" dirty="0"/>
              <a:t>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ного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, не </a:t>
            </a:r>
            <a:r>
              <a:rPr lang="ru-RU" dirty="0" err="1"/>
              <a:t>виявляйте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неповаги</a:t>
            </a:r>
            <a:r>
              <a:rPr lang="ru-RU" dirty="0"/>
              <a:t>, не </a:t>
            </a:r>
            <a:r>
              <a:rPr lang="ru-RU" dirty="0" err="1"/>
              <a:t>вживайте</a:t>
            </a:r>
            <a:r>
              <a:rPr lang="ru-RU" dirty="0"/>
              <a:t> </a:t>
            </a:r>
            <a:r>
              <a:rPr lang="ru-RU" dirty="0" err="1"/>
              <a:t>грубих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6.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ввічливо</a:t>
            </a:r>
            <a:r>
              <a:rPr lang="ru-RU" dirty="0"/>
              <a:t> </a:t>
            </a:r>
            <a:r>
              <a:rPr lang="ru-RU" dirty="0" err="1"/>
              <a:t>попросити</a:t>
            </a:r>
            <a:r>
              <a:rPr lang="ru-RU" dirty="0"/>
              <a:t> і </a:t>
            </a:r>
            <a:r>
              <a:rPr lang="ru-RU" dirty="0" err="1"/>
              <a:t>ввічливо</a:t>
            </a:r>
            <a:r>
              <a:rPr lang="ru-RU" dirty="0"/>
              <a:t> </a:t>
            </a:r>
            <a:r>
              <a:rPr lang="ru-RU" dirty="0" err="1"/>
              <a:t>відмовити</a:t>
            </a:r>
            <a:r>
              <a:rPr lang="ru-RU" dirty="0"/>
              <a:t>, не </a:t>
            </a:r>
            <a:r>
              <a:rPr lang="ru-RU" dirty="0" err="1"/>
              <a:t>образивши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відмовою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7. </a:t>
            </a:r>
            <a:r>
              <a:rPr lang="ru-RU" dirty="0" err="1"/>
              <a:t>Використовуйте</a:t>
            </a:r>
            <a:r>
              <a:rPr lang="ru-RU" dirty="0"/>
              <a:t> в </a:t>
            </a:r>
            <a:r>
              <a:rPr lang="ru-RU" dirty="0" err="1"/>
              <a:t>спілкуванні</a:t>
            </a:r>
            <a:r>
              <a:rPr lang="ru-RU" dirty="0"/>
              <a:t> </a:t>
            </a:r>
            <a:r>
              <a:rPr lang="ru-RU" dirty="0" err="1"/>
              <a:t>звертання</a:t>
            </a:r>
            <a:r>
              <a:rPr lang="ru-RU" dirty="0"/>
              <a:t> і </a:t>
            </a:r>
            <a:r>
              <a:rPr lang="ru-RU" dirty="0" err="1"/>
              <a:t>ввічливі</a:t>
            </a:r>
            <a:r>
              <a:rPr lang="ru-RU" dirty="0"/>
              <a:t> слова: будь ласка,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вибачте</a:t>
            </a:r>
            <a:r>
              <a:rPr lang="ru-RU" dirty="0"/>
              <a:t>, не </a:t>
            </a:r>
            <a:r>
              <a:rPr lang="ru-RU" dirty="0" err="1"/>
              <a:t>ображайтесь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змогли</a:t>
            </a:r>
            <a:r>
              <a:rPr lang="ru-RU" dirty="0"/>
              <a:t> б </a:t>
            </a:r>
            <a:r>
              <a:rPr lang="ru-RU" dirty="0" err="1"/>
              <a:t>ви</a:t>
            </a:r>
            <a:r>
              <a:rPr lang="ru-RU" dirty="0"/>
              <a:t>, на жаль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слідкуйте</a:t>
            </a:r>
            <a:r>
              <a:rPr lang="ru-RU" dirty="0"/>
              <a:t> за культурою </a:t>
            </a:r>
            <a:r>
              <a:rPr lang="ru-RU" dirty="0" err="1"/>
              <a:t>мовлення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8. </a:t>
            </a:r>
            <a:r>
              <a:rPr lang="ru-RU" dirty="0" err="1"/>
              <a:t>Намагайтеся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вами </a:t>
            </a:r>
            <a:r>
              <a:rPr lang="ru-RU" dirty="0" err="1"/>
              <a:t>було</a:t>
            </a:r>
            <a:r>
              <a:rPr lang="ru-RU" dirty="0"/>
              <a:t> для людей </a:t>
            </a:r>
            <a:r>
              <a:rPr lang="ru-RU" dirty="0" err="1"/>
              <a:t>корисним</a:t>
            </a:r>
            <a:r>
              <a:rPr lang="ru-RU" dirty="0"/>
              <a:t> і </a:t>
            </a:r>
            <a:r>
              <a:rPr lang="ru-RU" dirty="0" err="1"/>
              <a:t>приємним</a:t>
            </a:r>
            <a:r>
              <a:rPr lang="ru-RU" dirty="0"/>
              <a:t>, </a:t>
            </a:r>
            <a:r>
              <a:rPr lang="ru-RU" dirty="0" err="1"/>
              <a:t>вмійте</a:t>
            </a:r>
            <a:r>
              <a:rPr lang="ru-RU" dirty="0"/>
              <a:t> </a:t>
            </a:r>
            <a:r>
              <a:rPr lang="ru-RU" dirty="0" err="1"/>
              <a:t>допомагати</a:t>
            </a:r>
            <a:r>
              <a:rPr lang="ru-RU" dirty="0"/>
              <a:t> людям словом і </a:t>
            </a:r>
            <a:r>
              <a:rPr lang="ru-RU" dirty="0" err="1"/>
              <a:t>ділом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5315" y="184638"/>
            <a:ext cx="85318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правила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спілкування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1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" y="-19808"/>
            <a:ext cx="915806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496" y="1340768"/>
            <a:ext cx="87129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dirty="0">
                <a:solidFill>
                  <a:schemeClr val="bg1"/>
                </a:solidFill>
              </a:rPr>
              <a:t>Правила </a:t>
            </a:r>
            <a:r>
              <a:rPr lang="ru-RU" sz="5400" b="1" u="sng" dirty="0" err="1">
                <a:solidFill>
                  <a:schemeClr val="bg1"/>
                </a:solidFill>
              </a:rPr>
              <a:t>Інтернет-безпеки</a:t>
            </a:r>
            <a:r>
              <a:rPr lang="ru-RU" sz="5400" b="1" u="sng" dirty="0">
                <a:solidFill>
                  <a:schemeClr val="bg1"/>
                </a:solidFill>
              </a:rPr>
              <a:t> і </a:t>
            </a:r>
            <a:r>
              <a:rPr lang="ru-RU" sz="5400" b="1" u="sng" dirty="0" err="1">
                <a:solidFill>
                  <a:schemeClr val="bg1"/>
                </a:solidFill>
              </a:rPr>
              <a:t>інтернет</a:t>
            </a:r>
            <a:r>
              <a:rPr lang="ru-RU" sz="5400" b="1" u="sng" dirty="0">
                <a:solidFill>
                  <a:schemeClr val="bg1"/>
                </a:solidFill>
              </a:rPr>
              <a:t> </a:t>
            </a:r>
            <a:r>
              <a:rPr lang="ru-RU" sz="5400" b="1" u="sng" dirty="0" err="1">
                <a:solidFill>
                  <a:schemeClr val="bg1"/>
                </a:solidFill>
              </a:rPr>
              <a:t>етики</a:t>
            </a:r>
            <a:r>
              <a:rPr lang="ru-RU" sz="5400" dirty="0">
                <a:solidFill>
                  <a:schemeClr val="bg1"/>
                </a:solidFill>
              </a:rPr>
              <a:t> </a:t>
            </a:r>
            <a:r>
              <a:rPr lang="ru-RU" sz="5400" b="1" u="sng" dirty="0">
                <a:solidFill>
                  <a:schemeClr val="bg1"/>
                </a:solidFill>
              </a:rPr>
              <a:t/>
            </a:r>
            <a:br>
              <a:rPr lang="ru-RU" sz="5400" b="1" u="sng" dirty="0">
                <a:solidFill>
                  <a:schemeClr val="bg1"/>
                </a:solidFill>
              </a:rPr>
            </a:br>
            <a:r>
              <a:rPr lang="ru-RU" sz="5400" b="1" u="sng" dirty="0">
                <a:solidFill>
                  <a:schemeClr val="bg1"/>
                </a:solidFill>
              </a:rPr>
              <a:t>для </a:t>
            </a:r>
            <a:r>
              <a:rPr lang="ru-RU" sz="5400" b="1" u="sng" dirty="0" err="1">
                <a:solidFill>
                  <a:schemeClr val="bg1"/>
                </a:solidFill>
              </a:rPr>
              <a:t>дітей</a:t>
            </a:r>
            <a:r>
              <a:rPr lang="ru-RU" sz="5400" b="1" u="sng" dirty="0">
                <a:solidFill>
                  <a:schemeClr val="bg1"/>
                </a:solidFill>
              </a:rPr>
              <a:t> і </a:t>
            </a:r>
            <a:r>
              <a:rPr lang="ru-RU" sz="5400" b="1" u="sng" dirty="0" err="1">
                <a:solidFill>
                  <a:schemeClr val="bg1"/>
                </a:solidFill>
              </a:rPr>
              <a:t>підлітків</a:t>
            </a:r>
            <a:r>
              <a:rPr lang="ru-RU" sz="5400" dirty="0">
                <a:solidFill>
                  <a:schemeClr val="bg1"/>
                </a:solidFill>
              </a:rPr>
              <a:t>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9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26"/>
            <a:ext cx="9149235" cy="68619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073791" cy="33762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6332" y="527538"/>
            <a:ext cx="5717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Правило 1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59" y="2708920"/>
            <a:ext cx="4392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</a:rPr>
              <a:t>Ніколи</a:t>
            </a:r>
            <a:r>
              <a:rPr lang="ru-RU" sz="2400" b="1" i="1" dirty="0">
                <a:solidFill>
                  <a:schemeClr val="bg1"/>
                </a:solidFill>
              </a:rPr>
              <a:t> не давайте </a:t>
            </a:r>
            <a:r>
              <a:rPr lang="ru-RU" sz="2400" b="1" i="1" dirty="0" err="1">
                <a:solidFill>
                  <a:schemeClr val="bg1"/>
                </a:solidFill>
              </a:rPr>
              <a:t>приватної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інформації</a:t>
            </a:r>
            <a:r>
              <a:rPr lang="ru-RU" sz="2400" b="1" i="1" dirty="0">
                <a:solidFill>
                  <a:schemeClr val="bg1"/>
                </a:solidFill>
              </a:rPr>
              <a:t> </a:t>
            </a:r>
            <a:r>
              <a:rPr lang="ru-RU" sz="2400" b="1" i="1" dirty="0">
                <a:solidFill>
                  <a:schemeClr val="bg1"/>
                </a:solidFill>
                <a:hlinkClick r:id="rId4" tooltip="Про себе"/>
              </a:rPr>
              <a:t>про себе</a:t>
            </a:r>
            <a:r>
              <a:rPr lang="ru-RU" sz="2400" b="1" i="1" dirty="0">
                <a:solidFill>
                  <a:schemeClr val="bg1"/>
                </a:solidFill>
              </a:rPr>
              <a:t> (</a:t>
            </a:r>
            <a:r>
              <a:rPr lang="ru-RU" sz="2400" b="1" i="1" dirty="0" err="1">
                <a:solidFill>
                  <a:schemeClr val="bg1"/>
                </a:solidFill>
              </a:rPr>
              <a:t>прізвище</a:t>
            </a:r>
            <a:r>
              <a:rPr lang="ru-RU" sz="2400" b="1" i="1" dirty="0">
                <a:solidFill>
                  <a:schemeClr val="bg1"/>
                </a:solidFill>
              </a:rPr>
              <a:t>, номер </a:t>
            </a:r>
            <a:r>
              <a:rPr lang="ru-RU" sz="2400" b="1" i="1" dirty="0">
                <a:solidFill>
                  <a:schemeClr val="bg1"/>
                </a:solidFill>
                <a:hlinkClick r:id="rId5" tooltip="Телефон"/>
              </a:rPr>
              <a:t>телефону</a:t>
            </a:r>
            <a:r>
              <a:rPr lang="ru-RU" sz="2400" b="1" i="1" dirty="0">
                <a:solidFill>
                  <a:schemeClr val="bg1"/>
                </a:solidFill>
              </a:rPr>
              <a:t>, адреса, номер </a:t>
            </a:r>
            <a:r>
              <a:rPr lang="ru-RU" sz="2400" b="1" i="1" dirty="0" err="1">
                <a:solidFill>
                  <a:schemeClr val="bg1"/>
                </a:solidFill>
              </a:rPr>
              <a:t>школи</a:t>
            </a:r>
            <a:r>
              <a:rPr lang="ru-RU" sz="2400" b="1" i="1" dirty="0">
                <a:solidFill>
                  <a:schemeClr val="bg1"/>
                </a:solidFill>
              </a:rPr>
              <a:t>) без </a:t>
            </a:r>
            <a:r>
              <a:rPr lang="ru-RU" sz="2400" b="1" i="1" dirty="0" err="1">
                <a:solidFill>
                  <a:schemeClr val="bg1"/>
                </a:solidFill>
              </a:rPr>
              <a:t>дозволу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батьків</a:t>
            </a:r>
            <a:r>
              <a:rPr lang="ru-RU" sz="2400" b="1" i="1" dirty="0">
                <a:solidFill>
                  <a:schemeClr val="bg1"/>
                </a:solidFill>
              </a:rPr>
              <a:t>. 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" y="-8793"/>
            <a:ext cx="9153019" cy="6866793"/>
          </a:xfrm>
        </p:spPr>
      </p:pic>
      <p:sp>
        <p:nvSpPr>
          <p:cNvPr id="5" name="Прямоугольник 4"/>
          <p:cNvSpPr/>
          <p:nvPr/>
        </p:nvSpPr>
        <p:spPr>
          <a:xfrm>
            <a:off x="958363" y="430823"/>
            <a:ext cx="529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Правило 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4597106" cy="2298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77512" y="4653136"/>
            <a:ext cx="1048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hlinkClick r:id="rId4" tooltip="Зустріч"/>
              </a:rPr>
              <a:t>Зустріч</a:t>
            </a:r>
            <a:r>
              <a:rPr lang="uk-UA" dirty="0"/>
              <a:t> у реальному житті із знайомими по </a:t>
            </a:r>
            <a:r>
              <a:rPr lang="uk-UA" dirty="0" err="1"/>
              <a:t>Інтернет-спілкуванню</a:t>
            </a:r>
            <a:r>
              <a:rPr lang="uk-UA" dirty="0"/>
              <a:t> не є дуже гарною ідеєю, </a:t>
            </a:r>
            <a:r>
              <a:rPr lang="uk-UA" dirty="0" err="1"/>
              <a:t>оскільки </a:t>
            </a:r>
            <a:r>
              <a:rPr lang="uk-UA" dirty="0" err="1">
                <a:hlinkClick r:id="rId5" tooltip="Люди"/>
              </a:rPr>
              <a:t>лю</a:t>
            </a:r>
            <a:r>
              <a:rPr lang="uk-UA" dirty="0">
                <a:hlinkClick r:id="rId5" tooltip="Люди"/>
              </a:rPr>
              <a:t>ди</a:t>
            </a:r>
            <a:r>
              <a:rPr lang="uk-UA" dirty="0"/>
              <a:t> можуть бути різними у </a:t>
            </a:r>
            <a:r>
              <a:rPr lang="uk-UA" dirty="0">
                <a:hlinkClick r:id="rId6" tooltip="Електроніка"/>
              </a:rPr>
              <a:t>електронному</a:t>
            </a:r>
            <a:r>
              <a:rPr lang="uk-UA" dirty="0"/>
              <a:t> спілкуванні і при реальній зустрічі. Якщо ви все ж хочете зустрітися з ними, повідомте </a:t>
            </a:r>
            <a:r>
              <a:rPr lang="uk-UA" dirty="0">
                <a:hlinkClick r:id="rId7" tooltip="Про Це"/>
              </a:rPr>
              <a:t>про </a:t>
            </a:r>
            <a:r>
              <a:rPr lang="uk-UA" dirty="0" err="1">
                <a:hlinkClick r:id="rId7" tooltip="Про Це"/>
              </a:rPr>
              <a:t>це</a:t>
            </a:r>
            <a:r>
              <a:rPr lang="uk-UA" dirty="0" err="1"/>
              <a:t>батьків</a:t>
            </a:r>
            <a:r>
              <a:rPr lang="uk-UA" dirty="0"/>
              <a:t>, і нехай вони підуть на </a:t>
            </a:r>
            <a:r>
              <a:rPr lang="uk-UA" dirty="0" err="1"/>
              <a:t>першу </a:t>
            </a:r>
            <a:r>
              <a:rPr lang="uk-UA" dirty="0" err="1">
                <a:hlinkClick r:id="rId4" tooltip="Зустріч"/>
              </a:rPr>
              <a:t>зустріч</a:t>
            </a:r>
            <a:r>
              <a:rPr lang="uk-UA" dirty="0"/>
              <a:t> разом з вами. 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26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333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12</cp:revision>
  <dcterms:created xsi:type="dcterms:W3CDTF">2013-04-14T06:26:54Z</dcterms:created>
  <dcterms:modified xsi:type="dcterms:W3CDTF">2013-04-14T11:56:15Z</dcterms:modified>
</cp:coreProperties>
</file>