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9" r:id="rId2"/>
    <p:sldId id="260" r:id="rId3"/>
    <p:sldId id="261" r:id="rId4"/>
    <p:sldId id="257" r:id="rId5"/>
    <p:sldId id="258" r:id="rId6"/>
    <p:sldId id="262" r:id="rId7"/>
    <p:sldId id="264"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06.02.2014</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06.02.2014</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06.02.2014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06.02.2014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06.02.2014</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06.02.2014</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06.02.2014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pablo-picasso_3.jpg"/>
          <p:cNvPicPr>
            <a:picLocks noGrp="1" noChangeAspect="1"/>
          </p:cNvPicPr>
          <p:nvPr>
            <p:ph idx="1"/>
          </p:nvPr>
        </p:nvPicPr>
        <p:blipFill>
          <a:blip r:embed="rId2"/>
          <a:stretch>
            <a:fillRect/>
          </a:stretch>
        </p:blipFill>
        <p:spPr>
          <a:xfrm>
            <a:off x="-32755" y="500042"/>
            <a:ext cx="9176755" cy="5786454"/>
          </a:xfrm>
          <a:prstGeom prst="rect">
            <a:avLst/>
          </a:prstGeom>
          <a:ln>
            <a:noFill/>
          </a:ln>
          <a:effectLst>
            <a:softEdge rad="112500"/>
          </a:effectLst>
        </p:spPr>
      </p:pic>
      <p:sp>
        <p:nvSpPr>
          <p:cNvPr id="2" name="Заголовок 1"/>
          <p:cNvSpPr>
            <a:spLocks noGrp="1"/>
          </p:cNvSpPr>
          <p:nvPr>
            <p:ph type="title"/>
          </p:nvPr>
        </p:nvSpPr>
        <p:spPr/>
        <p:txBody>
          <a:bodyPr/>
          <a:lstStyle/>
          <a:p>
            <a:endParaRPr lang="ru-RU"/>
          </a:p>
        </p:txBody>
      </p:sp>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4143380"/>
            <a:ext cx="8229600" cy="1000132"/>
          </a:xfrm>
        </p:spPr>
        <p:txBody>
          <a:bodyPr>
            <a:noAutofit/>
          </a:bodyPr>
          <a:lstStyle/>
          <a:p>
            <a:r>
              <a:rPr lang="en-US" sz="3200" dirty="0" smtClean="0"/>
              <a:t>Pablo Picasso was born on October 25</a:t>
            </a:r>
            <a:r>
              <a:rPr lang="en-US" sz="3200" baseline="30000" dirty="0" smtClean="0"/>
              <a:t>th</a:t>
            </a:r>
            <a:r>
              <a:rPr lang="en-US" sz="3200" dirty="0" smtClean="0"/>
              <a:t>, 1881. He was a Spanish painter, craftsman, and sculptor.</a:t>
            </a:r>
            <a:endParaRPr lang="ru-RU" sz="3200" dirty="0"/>
          </a:p>
        </p:txBody>
      </p:sp>
      <p:pic>
        <p:nvPicPr>
          <p:cNvPr id="4" name="Рисунок 3" descr="01_picasso.jpg"/>
          <p:cNvPicPr>
            <a:picLocks noChangeAspect="1"/>
          </p:cNvPicPr>
          <p:nvPr/>
        </p:nvPicPr>
        <p:blipFill>
          <a:blip r:embed="rId2"/>
          <a:stretch>
            <a:fillRect/>
          </a:stretch>
        </p:blipFill>
        <p:spPr>
          <a:xfrm>
            <a:off x="4381500" y="214290"/>
            <a:ext cx="4762500" cy="31718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Рисунок 4" descr="brassai Pablo Picasso  1944.jpg"/>
          <p:cNvPicPr>
            <a:picLocks noChangeAspect="1"/>
          </p:cNvPicPr>
          <p:nvPr/>
        </p:nvPicPr>
        <p:blipFill>
          <a:blip r:embed="rId3"/>
          <a:stretch>
            <a:fillRect/>
          </a:stretch>
        </p:blipFill>
        <p:spPr>
          <a:xfrm>
            <a:off x="0" y="285728"/>
            <a:ext cx="5383324" cy="35798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372476" cy="4572000"/>
          </a:xfrm>
        </p:spPr>
        <p:txBody>
          <a:bodyPr/>
          <a:lstStyle/>
          <a:p>
            <a:r>
              <a:rPr lang="en-US" dirty="0" smtClean="0"/>
              <a:t>Picasso showed his truly exceptional talent from a very young age. His first word was </a:t>
            </a:r>
            <a:r>
              <a:rPr lang="en-US" dirty="0" err="1" smtClean="0"/>
              <a:t>lapiz</a:t>
            </a:r>
            <a:r>
              <a:rPr lang="en-US" dirty="0" smtClean="0"/>
              <a:t>(Spanish for pencil)  and there was no stopping him. He learned to draw before he could talk.</a:t>
            </a:r>
            <a:endParaRPr lang="ru-RU" dirty="0"/>
          </a:p>
        </p:txBody>
      </p:sp>
      <p:pic>
        <p:nvPicPr>
          <p:cNvPr id="4" name="Рисунок 3" descr="Pablo-Picasso_Picador_1889.jpg"/>
          <p:cNvPicPr>
            <a:picLocks noChangeAspect="1"/>
          </p:cNvPicPr>
          <p:nvPr/>
        </p:nvPicPr>
        <p:blipFill>
          <a:blip r:embed="rId2"/>
          <a:stretch>
            <a:fillRect/>
          </a:stretch>
        </p:blipFill>
        <p:spPr>
          <a:xfrm>
            <a:off x="4286248" y="1428736"/>
            <a:ext cx="4000528" cy="5240691"/>
          </a:xfrm>
          <a:prstGeom prst="rect">
            <a:avLst/>
          </a:prstGeom>
          <a:ln>
            <a:noFill/>
          </a:ln>
          <a:effectLst>
            <a:softEdge rad="112500"/>
          </a:effectLst>
        </p:spPr>
      </p:pic>
      <p:pic>
        <p:nvPicPr>
          <p:cNvPr id="5" name="Рисунок 4" descr="Pablo-Picasso_1884-1886.jpg"/>
          <p:cNvPicPr>
            <a:picLocks noChangeAspect="1"/>
          </p:cNvPicPr>
          <p:nvPr/>
        </p:nvPicPr>
        <p:blipFill>
          <a:blip r:embed="rId3"/>
          <a:stretch>
            <a:fillRect/>
          </a:stretch>
        </p:blipFill>
        <p:spPr>
          <a:xfrm>
            <a:off x="642910" y="1857364"/>
            <a:ext cx="2933375" cy="4643470"/>
          </a:xfrm>
          <a:prstGeom prst="rect">
            <a:avLst/>
          </a:prstGeom>
          <a:ln>
            <a:noFill/>
          </a:ln>
          <a:effectLst>
            <a:softEdge rad="112500"/>
          </a:effectLst>
        </p:spPr>
      </p:pic>
      <p:sp>
        <p:nvSpPr>
          <p:cNvPr id="7" name="TextBox 6"/>
          <p:cNvSpPr txBox="1"/>
          <p:nvPr/>
        </p:nvSpPr>
        <p:spPr>
          <a:xfrm>
            <a:off x="4786314" y="6143644"/>
            <a:ext cx="3069751" cy="400110"/>
          </a:xfrm>
          <a:prstGeom prst="rect">
            <a:avLst/>
          </a:prstGeom>
          <a:noFill/>
        </p:spPr>
        <p:txBody>
          <a:bodyPr wrap="none" rtlCol="0">
            <a:spAutoFit/>
          </a:bodyPr>
          <a:lstStyle/>
          <a:p>
            <a:r>
              <a:rPr lang="en-US" sz="2000" b="1" dirty="0" smtClean="0"/>
              <a:t>The yellow picador. 1889</a:t>
            </a:r>
            <a:endParaRPr lang="ru-RU" sz="2000" b="1" dirty="0"/>
          </a:p>
        </p:txBody>
      </p:sp>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000636"/>
            <a:ext cx="8229600" cy="1547810"/>
          </a:xfrm>
        </p:spPr>
        <p:txBody>
          <a:bodyPr>
            <a:normAutofit/>
          </a:bodyPr>
          <a:lstStyle/>
          <a:p>
            <a:r>
              <a:rPr lang="en-US" sz="2800" b="1" dirty="0" smtClean="0"/>
              <a:t>His father was an amateur artist. When he saw how beautifully Pablo completed a picture of their pigeons, he learned to draw.</a:t>
            </a:r>
            <a:endParaRPr lang="ru-RU" sz="2800" b="1" dirty="0"/>
          </a:p>
        </p:txBody>
      </p:sp>
      <p:pic>
        <p:nvPicPr>
          <p:cNvPr id="4" name="Рисунок 3" descr="picasso peace.gif"/>
          <p:cNvPicPr>
            <a:picLocks noChangeAspect="1"/>
          </p:cNvPicPr>
          <p:nvPr/>
        </p:nvPicPr>
        <p:blipFill>
          <a:blip r:embed="rId2"/>
          <a:stretch>
            <a:fillRect/>
          </a:stretch>
        </p:blipFill>
        <p:spPr>
          <a:xfrm>
            <a:off x="0" y="500042"/>
            <a:ext cx="5078544" cy="4357718"/>
          </a:xfrm>
          <a:prstGeom prst="rect">
            <a:avLst/>
          </a:prstGeom>
          <a:ln>
            <a:noFill/>
          </a:ln>
          <a:effectLst>
            <a:softEdge rad="112500"/>
          </a:effectLst>
        </p:spPr>
      </p:pic>
      <p:pic>
        <p:nvPicPr>
          <p:cNvPr id="5" name="Рисунок 4" descr="pikasso.jpg"/>
          <p:cNvPicPr>
            <a:picLocks noChangeAspect="1"/>
          </p:cNvPicPr>
          <p:nvPr/>
        </p:nvPicPr>
        <p:blipFill>
          <a:blip r:embed="rId3"/>
          <a:stretch>
            <a:fillRect/>
          </a:stretch>
        </p:blipFill>
        <p:spPr>
          <a:xfrm>
            <a:off x="5143504" y="214290"/>
            <a:ext cx="3314698" cy="4822973"/>
          </a:xfrm>
          <a:prstGeom prst="rect">
            <a:avLst/>
          </a:prstGeom>
          <a:ln>
            <a:noFill/>
          </a:ln>
          <a:effectLst>
            <a:softEdge rad="112500"/>
          </a:effectLst>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15436" cy="4572000"/>
          </a:xfrm>
        </p:spPr>
        <p:txBody>
          <a:bodyPr>
            <a:normAutofit/>
          </a:bodyPr>
          <a:lstStyle/>
          <a:p>
            <a:r>
              <a:rPr lang="en-US" sz="2400" dirty="0" smtClean="0"/>
              <a:t>Picasso demonstrated the uncanny artistic talent in his early years, painting in a realistic manner  through his childhood adolescence. During the first decade of the twentieth century his style changed as he experimented with different theories, techniques, and ideas.</a:t>
            </a:r>
            <a:endParaRPr lang="ru-RU" sz="2400" dirty="0"/>
          </a:p>
        </p:txBody>
      </p:sp>
      <p:pic>
        <p:nvPicPr>
          <p:cNvPr id="4" name="Рисунок 3" descr="20080813_picasso_fake.jpg"/>
          <p:cNvPicPr>
            <a:picLocks noChangeAspect="1"/>
          </p:cNvPicPr>
          <p:nvPr/>
        </p:nvPicPr>
        <p:blipFill>
          <a:blip r:embed="rId2"/>
          <a:stretch>
            <a:fillRect/>
          </a:stretch>
        </p:blipFill>
        <p:spPr>
          <a:xfrm>
            <a:off x="0" y="2143116"/>
            <a:ext cx="3562885" cy="4714884"/>
          </a:xfrm>
          <a:prstGeom prst="rect">
            <a:avLst/>
          </a:prstGeom>
          <a:ln>
            <a:noFill/>
          </a:ln>
          <a:effectLst>
            <a:softEdge rad="112500"/>
          </a:effectLst>
        </p:spPr>
      </p:pic>
      <p:pic>
        <p:nvPicPr>
          <p:cNvPr id="5" name="Рисунок 4" descr="Pablo-Picasso_Buste-de-femme-au-chapeau-bleu_1944.jpg"/>
          <p:cNvPicPr>
            <a:picLocks noChangeAspect="1"/>
          </p:cNvPicPr>
          <p:nvPr/>
        </p:nvPicPr>
        <p:blipFill>
          <a:blip r:embed="rId3"/>
          <a:stretch>
            <a:fillRect/>
          </a:stretch>
        </p:blipFill>
        <p:spPr>
          <a:xfrm>
            <a:off x="6048369" y="2115757"/>
            <a:ext cx="3095631" cy="4742243"/>
          </a:xfrm>
          <a:prstGeom prst="rect">
            <a:avLst/>
          </a:prstGeom>
          <a:ln>
            <a:noFill/>
          </a:ln>
          <a:effectLst>
            <a:softEdge rad="112500"/>
          </a:effectLst>
        </p:spPr>
      </p:pic>
      <p:pic>
        <p:nvPicPr>
          <p:cNvPr id="6" name="Рисунок 5" descr="kubizm1.jpg"/>
          <p:cNvPicPr>
            <a:picLocks noChangeAspect="1"/>
          </p:cNvPicPr>
          <p:nvPr/>
        </p:nvPicPr>
        <p:blipFill>
          <a:blip r:embed="rId4"/>
          <a:stretch>
            <a:fillRect/>
          </a:stretch>
        </p:blipFill>
        <p:spPr>
          <a:xfrm>
            <a:off x="3214678" y="2071678"/>
            <a:ext cx="3071834" cy="4658706"/>
          </a:xfrm>
          <a:prstGeom prst="rect">
            <a:avLst/>
          </a:prstGeom>
          <a:ln>
            <a:noFill/>
          </a:ln>
          <a:effectLst>
            <a:softEdge rad="112500"/>
          </a:effectLst>
        </p:spPr>
      </p:pic>
    </p:spTree>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643314"/>
            <a:ext cx="8229600" cy="2928958"/>
          </a:xfrm>
        </p:spPr>
        <p:txBody>
          <a:bodyPr/>
          <a:lstStyle/>
          <a:p>
            <a:r>
              <a:rPr lang="en-US" dirty="0" smtClean="0"/>
              <a:t>He is best known for his Cubist pictures which used only simple geometric shapes. Guernica painted 1937 is undisputedly one of the masterpieces of modern painting. It records the German bombing of Guernica during the Spanish Civil War. Picasso creates over 6,000 paintings, drawings and sculptures. Today a "Picasso" costs several million pounds.</a:t>
            </a:r>
            <a:endParaRPr lang="ru-RU" dirty="0"/>
          </a:p>
        </p:txBody>
      </p:sp>
      <p:pic>
        <p:nvPicPr>
          <p:cNvPr id="4" name="Рисунок 3" descr="PicassoGuernica.jpg"/>
          <p:cNvPicPr>
            <a:picLocks noChangeAspect="1"/>
          </p:cNvPicPr>
          <p:nvPr/>
        </p:nvPicPr>
        <p:blipFill>
          <a:blip r:embed="rId2"/>
          <a:stretch>
            <a:fillRect/>
          </a:stretch>
        </p:blipFill>
        <p:spPr>
          <a:xfrm>
            <a:off x="642910" y="214290"/>
            <a:ext cx="7804917" cy="3500462"/>
          </a:xfrm>
          <a:prstGeom prst="rect">
            <a:avLst/>
          </a:prstGeom>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714356"/>
            <a:ext cx="8229600" cy="1357322"/>
          </a:xfrm>
        </p:spPr>
        <p:txBody>
          <a:bodyPr>
            <a:normAutofit/>
          </a:bodyPr>
          <a:lstStyle/>
          <a:p>
            <a:r>
              <a:rPr lang="en-US" sz="3200" b="1" dirty="0" smtClean="0"/>
              <a:t>Pablo Picasso died of a heart failure on April 8</a:t>
            </a:r>
            <a:r>
              <a:rPr lang="en-US" sz="3200" b="1" baseline="30000" dirty="0" smtClean="0"/>
              <a:t>th,</a:t>
            </a:r>
            <a:r>
              <a:rPr lang="en-US" sz="3200" b="1" dirty="0" smtClean="0"/>
              <a:t> 1973 in France.</a:t>
            </a:r>
            <a:endParaRPr lang="ru-RU" sz="3200" b="1" dirty="0"/>
          </a:p>
        </p:txBody>
      </p:sp>
      <p:pic>
        <p:nvPicPr>
          <p:cNvPr id="4" name="Рисунок 3" descr="picasso_11.JPG"/>
          <p:cNvPicPr>
            <a:picLocks noChangeAspect="1"/>
          </p:cNvPicPr>
          <p:nvPr/>
        </p:nvPicPr>
        <p:blipFill>
          <a:blip r:embed="rId2"/>
          <a:stretch>
            <a:fillRect/>
          </a:stretch>
        </p:blipFill>
        <p:spPr>
          <a:xfrm>
            <a:off x="0" y="2643182"/>
            <a:ext cx="5181052" cy="32147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4" descr="Пабло-Пикассо.jpg"/>
          <p:cNvPicPr>
            <a:picLocks noChangeAspect="1"/>
          </p:cNvPicPr>
          <p:nvPr/>
        </p:nvPicPr>
        <p:blipFill>
          <a:blip r:embed="rId3"/>
          <a:stretch>
            <a:fillRect/>
          </a:stretch>
        </p:blipFill>
        <p:spPr>
          <a:xfrm>
            <a:off x="3857620" y="2143116"/>
            <a:ext cx="5694595" cy="39862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randomBa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41</TotalTime>
  <Words>207</Words>
  <PresentationFormat>Экран (4:3)</PresentationFormat>
  <Paragraphs>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Бумажная</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Вита</dc:creator>
  <cp:lastModifiedBy>Вита</cp:lastModifiedBy>
  <cp:revision>6</cp:revision>
  <dcterms:created xsi:type="dcterms:W3CDTF">2014-02-06T16:19:52Z</dcterms:created>
  <dcterms:modified xsi:type="dcterms:W3CDTF">2014-02-06T18:06:10Z</dcterms:modified>
</cp:coreProperties>
</file>