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0054-AB3B-495C-8B2A-54903CFF5538}" type="datetimeFigureOut">
              <a:rPr lang="ru-RU" smtClean="0"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D8AB-3208-4207-A1DE-61EC4BB6F5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89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1604" y="357166"/>
            <a:ext cx="64294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Нептун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4286256"/>
            <a:ext cx="3286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иконала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11-Б класу</a:t>
            </a:r>
          </a:p>
          <a:p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Чернігівського ліцею №22</a:t>
            </a:r>
          </a:p>
          <a:p>
            <a:r>
              <a:rPr lang="uk-UA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Рожок</a:t>
            </a:r>
            <a:r>
              <a:rPr lang="uk-UA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Марина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394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7686" y="571481"/>
            <a:ext cx="40005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Непту́н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восьма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віддаленістю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Сонця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четверта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розміром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третя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масою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планета 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Сонячної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належить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 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планет-гігантів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Маса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Нептуна у 17,2 рази, а 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діаметр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екватора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3,9 рази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більший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Землю. Планета названа на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честь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римського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бога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морів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Нептун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вересня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1846 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року.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Відкривачі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Адамс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Джон-Кауч,Урбен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Левер'є,Йоганн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Готфрид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Ґалле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170px-Neptune,_Earth_size_compari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000108"/>
            <a:ext cx="328614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6248" y="785794"/>
            <a:ext cx="442915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Орбітальні характеристики:</a:t>
            </a:r>
          </a:p>
          <a:p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велика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піввісь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- 4 503 443 661 км</a:t>
            </a:r>
          </a:p>
          <a:p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орбітальний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- 164,78 роки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синодичний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- 367,49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днів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ередня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орбітальна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швидкість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- 5,43 км/сек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ередня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аномалія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- 267,767281°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нахил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орбіти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- 1,767975°</a:t>
            </a:r>
            <a:b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6,43°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відносно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сонячного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екватора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упутники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- 14</a:t>
            </a:r>
            <a:endParaRPr lang="uk-UA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 smtClean="0"/>
          </a:p>
          <a:p>
            <a:endParaRPr lang="ru-RU" dirty="0" smtClean="0"/>
          </a:p>
        </p:txBody>
      </p:sp>
      <p:pic>
        <p:nvPicPr>
          <p:cNvPr id="6" name="Рисунок 5" descr="Ur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1428736"/>
            <a:ext cx="3527841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89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517803"/>
            <a:ext cx="564360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Фізичні характеристики:</a:t>
            </a: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екваторіальний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радіус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- 24 764 ± 15 км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3,883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полярний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радіус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- 24 341 ± 30 км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3,829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сплюснутість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- 0,0171 ± 0,0013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лоща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поверхні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- 7,6408×10</a:t>
            </a:r>
            <a:r>
              <a:rPr lang="ru-RU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км²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14,98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об'єм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- 6,254×10</a:t>
            </a:r>
            <a:r>
              <a:rPr lang="ru-RU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км³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57,74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-- 1,0243×10</a:t>
            </a:r>
            <a:r>
              <a:rPr lang="ru-RU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кг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17,147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ередня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густина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- 1,638 г/см³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прискорення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вільного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падіння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на поверхні11,15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м/с²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1,14 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друга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космічна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швидкість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- 23,5 км/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обертання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- 16 год 6 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36 с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кваторіальна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швидкість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обертання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- 2,68 км/с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нахил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- 28,32°</a:t>
            </a:r>
            <a:endParaRPr lang="uk-UA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 smtClean="0"/>
          </a:p>
          <a:p>
            <a:r>
              <a:rPr lang="uk-UA" dirty="0" smtClean="0"/>
              <a:t>-</a:t>
            </a:r>
          </a:p>
          <a:p>
            <a:endParaRPr lang="ru-RU" dirty="0"/>
          </a:p>
        </p:txBody>
      </p:sp>
      <p:pic>
        <p:nvPicPr>
          <p:cNvPr id="5" name="Рисунок 4" descr="neptu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500042"/>
            <a:ext cx="2561393" cy="2571768"/>
          </a:xfrm>
          <a:prstGeom prst="rect">
            <a:avLst/>
          </a:prstGeom>
        </p:spPr>
      </p:pic>
      <p:pic>
        <p:nvPicPr>
          <p:cNvPr id="7" name="Рисунок 6" descr="Ur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071810"/>
            <a:ext cx="2571768" cy="2319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4942" y="500042"/>
            <a:ext cx="350046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Атмосфера:</a:t>
            </a:r>
          </a:p>
          <a:p>
            <a:pPr fontAlgn="t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клад</a:t>
            </a:r>
          </a:p>
          <a:p>
            <a:pPr fontAlgn="t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80±3,2% -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водень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19±3,2%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гелій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1,5±0,5% - метан</a:t>
            </a:r>
          </a:p>
          <a:p>
            <a:pPr fontAlgn="t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~0,019% -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Дейтерид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водню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HD)</a:t>
            </a:r>
            <a:endParaRPr lang="uk-UA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/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~0,00015%</a:t>
            </a:r>
            <a:r>
              <a:rPr lang="uk-UA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етан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7428177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71744"/>
            <a:ext cx="5262534" cy="4286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394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357166"/>
            <a:ext cx="7215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Супутники Нептуна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71546"/>
            <a:ext cx="9144000" cy="5786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89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43306" y="500042"/>
            <a:ext cx="4929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Тритон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1142984"/>
            <a:ext cx="46434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Тритон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Вільямом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Ласселем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(о. Мальта, 1846).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зоряну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величину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найбільшим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супутників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Нептуна.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Відстань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Нептуна 394700 км, </a:t>
            </a:r>
            <a:r>
              <a:rPr lang="ru-RU" sz="1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сидеричний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обертання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діб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21 год. 3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діаметр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близько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2707 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км.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єдиний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супутник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Сонячної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обертається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навколо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своєї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планети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протилежний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бік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обертання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самої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планети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навколо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своєї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осі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велике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альбедо — 60-90% (альбедо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Місяця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12%),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здебільшого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складається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водяного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льоду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Тритона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виявлено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незначну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газову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оболонку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тиск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якої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поверхні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70 000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разів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менше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земного атмосферного </a:t>
            </a:r>
            <a:r>
              <a:rPr lang="ru-RU" sz="1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тиску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6" name="Рисунок 5" descr="Sputnik-Neptuna-Triton-snimok-Voyadzhera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500042"/>
            <a:ext cx="3000396" cy="3000396"/>
          </a:xfrm>
          <a:prstGeom prst="rect">
            <a:avLst/>
          </a:prstGeom>
        </p:spPr>
      </p:pic>
      <p:pic>
        <p:nvPicPr>
          <p:cNvPr id="7" name="Рисунок 6" descr="тритон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500438"/>
            <a:ext cx="3000396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89"/>
            <a:ext cx="9144000" cy="6831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00530" y="714356"/>
            <a:ext cx="4643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Нереїда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1500174"/>
            <a:ext cx="42148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Третій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розмірами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супутник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Нептуна.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Середня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відстань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Нептуна 6,2 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км,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діаметр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близько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340 км.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Нереїда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найвіддаленіший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супутник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Нептуна (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відомих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Вона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робить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один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оберт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навколо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планети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360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днів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Орбіта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Нереїди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витягнута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ексцентриситет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становить 0,75.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Найбільша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відстань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супутника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планети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перевищує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найменшу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разів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Нереїду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відкрито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1949 року 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Джерардом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Койпером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(США).</a:t>
            </a:r>
          </a:p>
        </p:txBody>
      </p:sp>
      <p:pic>
        <p:nvPicPr>
          <p:cNvPr id="7" name="Рисунок 6" descr="250px-Nereid-Nept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500042"/>
            <a:ext cx="3861514" cy="2857520"/>
          </a:xfrm>
          <a:prstGeom prst="rect">
            <a:avLst/>
          </a:prstGeom>
        </p:spPr>
      </p:pic>
      <p:pic>
        <p:nvPicPr>
          <p:cNvPr id="8" name="Рисунок 7" descr="nere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357562"/>
            <a:ext cx="3857652" cy="3071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73939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394"/>
            <a:ext cx="9144000" cy="6831211"/>
          </a:xfrm>
          <a:prstGeom prst="rect">
            <a:avLst/>
          </a:prstGeom>
        </p:spPr>
      </p:pic>
      <p:pic>
        <p:nvPicPr>
          <p:cNvPr id="3" name="Рисунок 2" descr="neptun-vosmaya-planeta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71612"/>
            <a:ext cx="9144000" cy="5286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500042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2014-01-13T17:33:22Z</dcterms:created>
  <dcterms:modified xsi:type="dcterms:W3CDTF">2014-01-13T18:43:40Z</dcterms:modified>
</cp:coreProperties>
</file>