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F2B0F4-19F4-4FA0-B93D-5FF462D7BB43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34D329-8A10-46F2-AB07-9570F22653B0}">
      <dgm:prSet phldrT="[Текст]" custT="1"/>
      <dgm:spPr/>
      <dgm:t>
        <a:bodyPr/>
        <a:lstStyle/>
        <a:p>
          <a:r>
            <a:rPr lang="uk-UA" sz="2000" dirty="0" smtClean="0"/>
            <a:t>Одним з принципів демократії є участь громадян в управлінні країною. Після відставки міністром слідчого А.</a:t>
          </a:r>
          <a:r>
            <a:rPr lang="uk-UA" sz="2000" dirty="0" err="1" smtClean="0"/>
            <a:t>Кокса</a:t>
          </a:r>
          <a:r>
            <a:rPr lang="uk-UA" sz="2000" dirty="0" smtClean="0"/>
            <a:t> на ранок обурені громадяни вийшли до Білого дому.</a:t>
          </a:r>
          <a:endParaRPr lang="ru-RU" sz="2000" dirty="0"/>
        </a:p>
      </dgm:t>
    </dgm:pt>
    <dgm:pt modelId="{F528D071-7D9C-4A31-9EA6-D3C8516EB00D}" type="parTrans" cxnId="{09CF3296-2AFD-454C-AAD9-0BAA8013D8F1}">
      <dgm:prSet/>
      <dgm:spPr/>
      <dgm:t>
        <a:bodyPr/>
        <a:lstStyle/>
        <a:p>
          <a:endParaRPr lang="ru-RU"/>
        </a:p>
      </dgm:t>
    </dgm:pt>
    <dgm:pt modelId="{21CF7585-7912-4890-ADA6-82E442269B76}" type="sibTrans" cxnId="{09CF3296-2AFD-454C-AAD9-0BAA8013D8F1}">
      <dgm:prSet/>
      <dgm:spPr/>
      <dgm:t>
        <a:bodyPr/>
        <a:lstStyle/>
        <a:p>
          <a:endParaRPr lang="ru-RU"/>
        </a:p>
      </dgm:t>
    </dgm:pt>
    <dgm:pt modelId="{0E854881-A542-4060-A230-73F1D7C0C13D}">
      <dgm:prSet phldrT="[Текст]" custT="1"/>
      <dgm:spPr/>
      <dgm:t>
        <a:bodyPr/>
        <a:lstStyle/>
        <a:p>
          <a:r>
            <a:rPr lang="uk-UA" sz="2000" dirty="0" smtClean="0"/>
            <a:t>Принцип демократії </a:t>
          </a:r>
          <a:r>
            <a:rPr lang="uk-UA" sz="2000" dirty="0" err="1" smtClean="0"/>
            <a:t>“відповідальність</a:t>
          </a:r>
          <a:r>
            <a:rPr lang="uk-UA" sz="2000" dirty="0" smtClean="0"/>
            <a:t> перед </a:t>
          </a:r>
          <a:r>
            <a:rPr lang="uk-UA" sz="2000" dirty="0" err="1" smtClean="0"/>
            <a:t>народом”</a:t>
          </a:r>
          <a:r>
            <a:rPr lang="uk-UA" sz="2000" dirty="0" smtClean="0"/>
            <a:t> було дотримано. </a:t>
          </a:r>
          <a:endParaRPr lang="ru-RU" sz="2000" dirty="0"/>
        </a:p>
      </dgm:t>
    </dgm:pt>
    <dgm:pt modelId="{CC70E3A1-4EDA-4010-A1B7-97D562105457}" type="parTrans" cxnId="{9FFB2B96-46D7-4D09-ADBB-C61F1938FEFB}">
      <dgm:prSet/>
      <dgm:spPr/>
      <dgm:t>
        <a:bodyPr/>
        <a:lstStyle/>
        <a:p>
          <a:endParaRPr lang="ru-RU"/>
        </a:p>
      </dgm:t>
    </dgm:pt>
    <dgm:pt modelId="{C752C93A-6967-4B46-BC2C-B6A98FB9613B}" type="sibTrans" cxnId="{9FFB2B96-46D7-4D09-ADBB-C61F1938FEFB}">
      <dgm:prSet/>
      <dgm:spPr/>
      <dgm:t>
        <a:bodyPr/>
        <a:lstStyle/>
        <a:p>
          <a:endParaRPr lang="ru-RU"/>
        </a:p>
      </dgm:t>
    </dgm:pt>
    <dgm:pt modelId="{78A730BC-8DEC-4B67-90DD-046A60A9B682}">
      <dgm:prSet phldrT="[Текст]" custT="1"/>
      <dgm:spPr/>
      <dgm:t>
        <a:bodyPr/>
        <a:lstStyle/>
        <a:p>
          <a:r>
            <a:rPr lang="uk-UA" sz="2000" dirty="0" smtClean="0"/>
            <a:t>Однією з основ демократії є контроль над зловживанням владою, </a:t>
          </a:r>
          <a:r>
            <a:rPr lang="uk-UA" sz="2000" dirty="0" err="1" smtClean="0"/>
            <a:t>Уотергейтський</a:t>
          </a:r>
          <a:r>
            <a:rPr lang="uk-UA" sz="2000" dirty="0" smtClean="0"/>
            <a:t> скандал є результатом такого контролю.</a:t>
          </a:r>
          <a:endParaRPr lang="ru-RU" sz="2000" dirty="0"/>
        </a:p>
      </dgm:t>
    </dgm:pt>
    <dgm:pt modelId="{52AE669B-9E8E-4D92-A927-3BBD67274F5F}" type="parTrans" cxnId="{A8C425F4-178D-455A-86B5-9CCD90FB075C}">
      <dgm:prSet/>
      <dgm:spPr/>
      <dgm:t>
        <a:bodyPr/>
        <a:lstStyle/>
        <a:p>
          <a:endParaRPr lang="ru-RU"/>
        </a:p>
      </dgm:t>
    </dgm:pt>
    <dgm:pt modelId="{FF73F1EC-6CC8-425D-8B76-F30AE0A9CCF0}" type="sibTrans" cxnId="{A8C425F4-178D-455A-86B5-9CCD90FB075C}">
      <dgm:prSet/>
      <dgm:spPr/>
      <dgm:t>
        <a:bodyPr/>
        <a:lstStyle/>
        <a:p>
          <a:endParaRPr lang="ru-RU"/>
        </a:p>
      </dgm:t>
    </dgm:pt>
    <dgm:pt modelId="{67A9DA32-27ED-48EB-AF70-6A34EC7320FF}">
      <dgm:prSet custT="1"/>
      <dgm:spPr/>
      <dgm:t>
        <a:bodyPr/>
        <a:lstStyle/>
        <a:p>
          <a:r>
            <a:rPr lang="uk-UA" sz="2000" dirty="0" smtClean="0"/>
            <a:t>Було дотримано влади закону  - у демократичному суспільстві ніхто не може бути вищим від закону.</a:t>
          </a:r>
          <a:endParaRPr lang="ru-RU" sz="2000" dirty="0"/>
        </a:p>
      </dgm:t>
    </dgm:pt>
    <dgm:pt modelId="{DE73FF90-5788-497F-B287-C60DA3309685}" type="parTrans" cxnId="{3852BB47-80FD-4434-A051-4F550BC6C027}">
      <dgm:prSet/>
      <dgm:spPr/>
      <dgm:t>
        <a:bodyPr/>
        <a:lstStyle/>
        <a:p>
          <a:endParaRPr lang="ru-RU"/>
        </a:p>
      </dgm:t>
    </dgm:pt>
    <dgm:pt modelId="{5BC3A26A-254E-4147-B5C4-CE2ABADF239E}" type="sibTrans" cxnId="{3852BB47-80FD-4434-A051-4F550BC6C027}">
      <dgm:prSet/>
      <dgm:spPr/>
      <dgm:t>
        <a:bodyPr/>
        <a:lstStyle/>
        <a:p>
          <a:endParaRPr lang="ru-RU"/>
        </a:p>
      </dgm:t>
    </dgm:pt>
    <dgm:pt modelId="{79E78EF4-8984-458A-9691-A97760139E0F}">
      <dgm:prSet custT="1"/>
      <dgm:spPr/>
      <dgm:t>
        <a:bodyPr/>
        <a:lstStyle/>
        <a:p>
          <a:r>
            <a:rPr lang="uk-UA" sz="2000" dirty="0" smtClean="0"/>
            <a:t>Відкритість влади, як один з принципів демократії,  було дотримано. </a:t>
          </a:r>
          <a:endParaRPr lang="ru-RU" sz="2000" dirty="0"/>
        </a:p>
      </dgm:t>
    </dgm:pt>
    <dgm:pt modelId="{F02F7F3D-7CFA-4FF4-8AA7-BF201E26434C}" type="parTrans" cxnId="{56A56E26-2729-4374-A331-A9D0753B2BAB}">
      <dgm:prSet/>
      <dgm:spPr/>
      <dgm:t>
        <a:bodyPr/>
        <a:lstStyle/>
        <a:p>
          <a:endParaRPr lang="ru-RU"/>
        </a:p>
      </dgm:t>
    </dgm:pt>
    <dgm:pt modelId="{835DF17F-6302-440A-965C-BF214D090BD4}" type="sibTrans" cxnId="{56A56E26-2729-4374-A331-A9D0753B2BAB}">
      <dgm:prSet/>
      <dgm:spPr/>
      <dgm:t>
        <a:bodyPr/>
        <a:lstStyle/>
        <a:p>
          <a:endParaRPr lang="ru-RU"/>
        </a:p>
      </dgm:t>
    </dgm:pt>
    <dgm:pt modelId="{AE382584-61D5-4930-BECA-4286830CA1B3}" type="pres">
      <dgm:prSet presAssocID="{E4F2B0F4-19F4-4FA0-B93D-5FF462D7BB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EA260-D083-4272-8435-C4DAD7E9C037}" type="pres">
      <dgm:prSet presAssocID="{9134D329-8A10-46F2-AB07-9570F22653B0}" presName="parentLin" presStyleCnt="0"/>
      <dgm:spPr/>
    </dgm:pt>
    <dgm:pt modelId="{189E073D-778E-4A23-ADA6-A9AEA0E832D7}" type="pres">
      <dgm:prSet presAssocID="{9134D329-8A10-46F2-AB07-9570F22653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0802D30-6A85-4771-9CCC-FF190E6C5375}" type="pres">
      <dgm:prSet presAssocID="{9134D329-8A10-46F2-AB07-9570F22653B0}" presName="parentText" presStyleLbl="node1" presStyleIdx="0" presStyleCnt="5" custScaleX="99049" custScaleY="166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3D65B-9440-4D32-A040-0D5BE0FE1845}" type="pres">
      <dgm:prSet presAssocID="{9134D329-8A10-46F2-AB07-9570F22653B0}" presName="negativeSpace" presStyleCnt="0"/>
      <dgm:spPr/>
    </dgm:pt>
    <dgm:pt modelId="{15D7136F-C059-4A59-B4E5-24E879B2CFF5}" type="pres">
      <dgm:prSet presAssocID="{9134D329-8A10-46F2-AB07-9570F22653B0}" presName="childText" presStyleLbl="conFgAcc1" presStyleIdx="0" presStyleCnt="5">
        <dgm:presLayoutVars>
          <dgm:bulletEnabled val="1"/>
        </dgm:presLayoutVars>
      </dgm:prSet>
      <dgm:spPr/>
    </dgm:pt>
    <dgm:pt modelId="{855D1FF1-9C6B-4AEA-9BAA-61507F16FCA3}" type="pres">
      <dgm:prSet presAssocID="{21CF7585-7912-4890-ADA6-82E442269B76}" presName="spaceBetweenRectangles" presStyleCnt="0"/>
      <dgm:spPr/>
    </dgm:pt>
    <dgm:pt modelId="{B788F26B-C36F-4F08-BC0D-B6037DA2F11A}" type="pres">
      <dgm:prSet presAssocID="{0E854881-A542-4060-A230-73F1D7C0C13D}" presName="parentLin" presStyleCnt="0"/>
      <dgm:spPr/>
    </dgm:pt>
    <dgm:pt modelId="{0D8B5CAB-FC59-4172-9BBE-DAED84D04334}" type="pres">
      <dgm:prSet presAssocID="{0E854881-A542-4060-A230-73F1D7C0C13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CC1A09E-7E18-4981-BD94-329C62EF8A32}" type="pres">
      <dgm:prSet presAssocID="{0E854881-A542-4060-A230-73F1D7C0C13D}" presName="parentText" presStyleLbl="node1" presStyleIdx="1" presStyleCnt="5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5CA0E-8899-4147-A24E-42C7B67D35AD}" type="pres">
      <dgm:prSet presAssocID="{0E854881-A542-4060-A230-73F1D7C0C13D}" presName="negativeSpace" presStyleCnt="0"/>
      <dgm:spPr/>
    </dgm:pt>
    <dgm:pt modelId="{9AB3564F-0B2A-49DA-B401-93A0B403C5B3}" type="pres">
      <dgm:prSet presAssocID="{0E854881-A542-4060-A230-73F1D7C0C13D}" presName="childText" presStyleLbl="conFgAcc1" presStyleIdx="1" presStyleCnt="5" custLinFactNeighborX="4915" custLinFactNeighborY="27155">
        <dgm:presLayoutVars>
          <dgm:bulletEnabled val="1"/>
        </dgm:presLayoutVars>
      </dgm:prSet>
      <dgm:spPr/>
    </dgm:pt>
    <dgm:pt modelId="{E8847A31-1562-4691-9BC4-082875894F16}" type="pres">
      <dgm:prSet presAssocID="{C752C93A-6967-4B46-BC2C-B6A98FB9613B}" presName="spaceBetweenRectangles" presStyleCnt="0"/>
      <dgm:spPr/>
    </dgm:pt>
    <dgm:pt modelId="{638A9C5E-43E1-4234-8EBF-BBF95C801797}" type="pres">
      <dgm:prSet presAssocID="{78A730BC-8DEC-4B67-90DD-046A60A9B682}" presName="parentLin" presStyleCnt="0"/>
      <dgm:spPr/>
    </dgm:pt>
    <dgm:pt modelId="{90DC8C9C-EA75-4A36-A0D6-71D4B17B50B0}" type="pres">
      <dgm:prSet presAssocID="{78A730BC-8DEC-4B67-90DD-046A60A9B68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23373A3-4688-4512-AECD-E73B9E899F94}" type="pres">
      <dgm:prSet presAssocID="{78A730BC-8DEC-4B67-90DD-046A60A9B682}" presName="parentText" presStyleLbl="node1" presStyleIdx="2" presStyleCnt="5" custScaleX="100730" custScaleY="130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77484-B6D3-4F71-9EB5-F268ADFB39BB}" type="pres">
      <dgm:prSet presAssocID="{78A730BC-8DEC-4B67-90DD-046A60A9B682}" presName="negativeSpace" presStyleCnt="0"/>
      <dgm:spPr/>
    </dgm:pt>
    <dgm:pt modelId="{5AC9AAD2-F8DA-4761-BE9E-3CBF8374B27B}" type="pres">
      <dgm:prSet presAssocID="{78A730BC-8DEC-4B67-90DD-046A60A9B682}" presName="childText" presStyleLbl="conFgAcc1" presStyleIdx="2" presStyleCnt="5">
        <dgm:presLayoutVars>
          <dgm:bulletEnabled val="1"/>
        </dgm:presLayoutVars>
      </dgm:prSet>
      <dgm:spPr/>
    </dgm:pt>
    <dgm:pt modelId="{9E402964-0890-4CD8-A5D2-55F5BDE9718A}" type="pres">
      <dgm:prSet presAssocID="{FF73F1EC-6CC8-425D-8B76-F30AE0A9CCF0}" presName="spaceBetweenRectangles" presStyleCnt="0"/>
      <dgm:spPr/>
    </dgm:pt>
    <dgm:pt modelId="{C9C5AB68-E398-4B37-B94E-A62715963415}" type="pres">
      <dgm:prSet presAssocID="{79E78EF4-8984-458A-9691-A97760139E0F}" presName="parentLin" presStyleCnt="0"/>
      <dgm:spPr/>
    </dgm:pt>
    <dgm:pt modelId="{67A96280-895A-424A-AF04-1B2846C24D1D}" type="pres">
      <dgm:prSet presAssocID="{79E78EF4-8984-458A-9691-A97760139E0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39F1D7C-BF26-48EC-B707-1A2CA6C99607}" type="pres">
      <dgm:prSet presAssocID="{79E78EF4-8984-458A-9691-A97760139E0F}" presName="parentText" presStyleLbl="node1" presStyleIdx="3" presStyleCnt="5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7E680-E4A8-4CCE-A073-35653E751D8B}" type="pres">
      <dgm:prSet presAssocID="{79E78EF4-8984-458A-9691-A97760139E0F}" presName="negativeSpace" presStyleCnt="0"/>
      <dgm:spPr/>
    </dgm:pt>
    <dgm:pt modelId="{B31D4818-A2E5-42F5-BB22-60ED2547B9AE}" type="pres">
      <dgm:prSet presAssocID="{79E78EF4-8984-458A-9691-A97760139E0F}" presName="childText" presStyleLbl="conFgAcc1" presStyleIdx="3" presStyleCnt="5">
        <dgm:presLayoutVars>
          <dgm:bulletEnabled val="1"/>
        </dgm:presLayoutVars>
      </dgm:prSet>
      <dgm:spPr/>
    </dgm:pt>
    <dgm:pt modelId="{D0145050-AC82-4F2C-BB96-20EE69F07064}" type="pres">
      <dgm:prSet presAssocID="{835DF17F-6302-440A-965C-BF214D090BD4}" presName="spaceBetweenRectangles" presStyleCnt="0"/>
      <dgm:spPr/>
    </dgm:pt>
    <dgm:pt modelId="{186FBCF7-CF95-4C4C-A1D2-86584B41EDEE}" type="pres">
      <dgm:prSet presAssocID="{67A9DA32-27ED-48EB-AF70-6A34EC7320FF}" presName="parentLin" presStyleCnt="0"/>
      <dgm:spPr/>
    </dgm:pt>
    <dgm:pt modelId="{FE837BBE-3EFE-4F62-A325-D2A7C6D034AE}" type="pres">
      <dgm:prSet presAssocID="{67A9DA32-27ED-48EB-AF70-6A34EC7320F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41516F4-5775-4F6C-A0B5-AC7579D9C45B}" type="pres">
      <dgm:prSet presAssocID="{67A9DA32-27ED-48EB-AF70-6A34EC7320FF}" presName="parentText" presStyleLbl="node1" presStyleIdx="4" presStyleCnt="5" custScaleY="138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5D244-524F-4182-B50D-6AE862B8A448}" type="pres">
      <dgm:prSet presAssocID="{67A9DA32-27ED-48EB-AF70-6A34EC7320FF}" presName="negativeSpace" presStyleCnt="0"/>
      <dgm:spPr/>
    </dgm:pt>
    <dgm:pt modelId="{A8552E0A-DA8C-4F58-BD64-57337E7BDE40}" type="pres">
      <dgm:prSet presAssocID="{67A9DA32-27ED-48EB-AF70-6A34EC7320F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494DDFB-52B1-4958-9A3B-E5EC532FE70E}" type="presOf" srcId="{9134D329-8A10-46F2-AB07-9570F22653B0}" destId="{C0802D30-6A85-4771-9CCC-FF190E6C5375}" srcOrd="1" destOrd="0" presId="urn:microsoft.com/office/officeart/2005/8/layout/list1"/>
    <dgm:cxn modelId="{3852BB47-80FD-4434-A051-4F550BC6C027}" srcId="{E4F2B0F4-19F4-4FA0-B93D-5FF462D7BB43}" destId="{67A9DA32-27ED-48EB-AF70-6A34EC7320FF}" srcOrd="4" destOrd="0" parTransId="{DE73FF90-5788-497F-B287-C60DA3309685}" sibTransId="{5BC3A26A-254E-4147-B5C4-CE2ABADF239E}"/>
    <dgm:cxn modelId="{09CF3296-2AFD-454C-AAD9-0BAA8013D8F1}" srcId="{E4F2B0F4-19F4-4FA0-B93D-5FF462D7BB43}" destId="{9134D329-8A10-46F2-AB07-9570F22653B0}" srcOrd="0" destOrd="0" parTransId="{F528D071-7D9C-4A31-9EA6-D3C8516EB00D}" sibTransId="{21CF7585-7912-4890-ADA6-82E442269B76}"/>
    <dgm:cxn modelId="{2D30EF3B-FFF2-4166-AB1C-54B76F632AF7}" type="presOf" srcId="{67A9DA32-27ED-48EB-AF70-6A34EC7320FF}" destId="{F41516F4-5775-4F6C-A0B5-AC7579D9C45B}" srcOrd="1" destOrd="0" presId="urn:microsoft.com/office/officeart/2005/8/layout/list1"/>
    <dgm:cxn modelId="{9FFB2B96-46D7-4D09-ADBB-C61F1938FEFB}" srcId="{E4F2B0F4-19F4-4FA0-B93D-5FF462D7BB43}" destId="{0E854881-A542-4060-A230-73F1D7C0C13D}" srcOrd="1" destOrd="0" parTransId="{CC70E3A1-4EDA-4010-A1B7-97D562105457}" sibTransId="{C752C93A-6967-4B46-BC2C-B6A98FB9613B}"/>
    <dgm:cxn modelId="{57E4003E-76C6-47D8-8ECB-55646433943E}" type="presOf" srcId="{78A730BC-8DEC-4B67-90DD-046A60A9B682}" destId="{90DC8C9C-EA75-4A36-A0D6-71D4B17B50B0}" srcOrd="0" destOrd="0" presId="urn:microsoft.com/office/officeart/2005/8/layout/list1"/>
    <dgm:cxn modelId="{A8C425F4-178D-455A-86B5-9CCD90FB075C}" srcId="{E4F2B0F4-19F4-4FA0-B93D-5FF462D7BB43}" destId="{78A730BC-8DEC-4B67-90DD-046A60A9B682}" srcOrd="2" destOrd="0" parTransId="{52AE669B-9E8E-4D92-A927-3BBD67274F5F}" sibTransId="{FF73F1EC-6CC8-425D-8B76-F30AE0A9CCF0}"/>
    <dgm:cxn modelId="{8C5882E9-0D09-42FB-8529-98EA47605811}" type="presOf" srcId="{0E854881-A542-4060-A230-73F1D7C0C13D}" destId="{1CC1A09E-7E18-4981-BD94-329C62EF8A32}" srcOrd="1" destOrd="0" presId="urn:microsoft.com/office/officeart/2005/8/layout/list1"/>
    <dgm:cxn modelId="{B12A169B-D088-43B0-AC85-D7548F8F75AC}" type="presOf" srcId="{78A730BC-8DEC-4B67-90DD-046A60A9B682}" destId="{423373A3-4688-4512-AECD-E73B9E899F94}" srcOrd="1" destOrd="0" presId="urn:microsoft.com/office/officeart/2005/8/layout/list1"/>
    <dgm:cxn modelId="{A5C866E6-ECC2-493C-A4F8-4550CCB8D5B9}" type="presOf" srcId="{79E78EF4-8984-458A-9691-A97760139E0F}" destId="{67A96280-895A-424A-AF04-1B2846C24D1D}" srcOrd="0" destOrd="0" presId="urn:microsoft.com/office/officeart/2005/8/layout/list1"/>
    <dgm:cxn modelId="{A6952A34-25FA-4B08-A1F3-8B0A8D3B92B0}" type="presOf" srcId="{0E854881-A542-4060-A230-73F1D7C0C13D}" destId="{0D8B5CAB-FC59-4172-9BBE-DAED84D04334}" srcOrd="0" destOrd="0" presId="urn:microsoft.com/office/officeart/2005/8/layout/list1"/>
    <dgm:cxn modelId="{56A56E26-2729-4374-A331-A9D0753B2BAB}" srcId="{E4F2B0F4-19F4-4FA0-B93D-5FF462D7BB43}" destId="{79E78EF4-8984-458A-9691-A97760139E0F}" srcOrd="3" destOrd="0" parTransId="{F02F7F3D-7CFA-4FF4-8AA7-BF201E26434C}" sibTransId="{835DF17F-6302-440A-965C-BF214D090BD4}"/>
    <dgm:cxn modelId="{4E80F094-870E-45F3-AB4B-D81652BBFDF8}" type="presOf" srcId="{67A9DA32-27ED-48EB-AF70-6A34EC7320FF}" destId="{FE837BBE-3EFE-4F62-A325-D2A7C6D034AE}" srcOrd="0" destOrd="0" presId="urn:microsoft.com/office/officeart/2005/8/layout/list1"/>
    <dgm:cxn modelId="{B28916C8-F295-451A-8321-6631D5EEB360}" type="presOf" srcId="{9134D329-8A10-46F2-AB07-9570F22653B0}" destId="{189E073D-778E-4A23-ADA6-A9AEA0E832D7}" srcOrd="0" destOrd="0" presId="urn:microsoft.com/office/officeart/2005/8/layout/list1"/>
    <dgm:cxn modelId="{15CE66DC-DC52-4534-91AA-9F9BBF4D3608}" type="presOf" srcId="{E4F2B0F4-19F4-4FA0-B93D-5FF462D7BB43}" destId="{AE382584-61D5-4930-BECA-4286830CA1B3}" srcOrd="0" destOrd="0" presId="urn:microsoft.com/office/officeart/2005/8/layout/list1"/>
    <dgm:cxn modelId="{0938B783-37A9-46C8-8BA0-E4F34BF7D4FA}" type="presOf" srcId="{79E78EF4-8984-458A-9691-A97760139E0F}" destId="{539F1D7C-BF26-48EC-B707-1A2CA6C99607}" srcOrd="1" destOrd="0" presId="urn:microsoft.com/office/officeart/2005/8/layout/list1"/>
    <dgm:cxn modelId="{4FDF06FB-D206-432F-9894-768C4CB3AEDB}" type="presParOf" srcId="{AE382584-61D5-4930-BECA-4286830CA1B3}" destId="{10EEA260-D083-4272-8435-C4DAD7E9C037}" srcOrd="0" destOrd="0" presId="urn:microsoft.com/office/officeart/2005/8/layout/list1"/>
    <dgm:cxn modelId="{F0AE32B2-56A8-4F58-A562-563F2DF834DA}" type="presParOf" srcId="{10EEA260-D083-4272-8435-C4DAD7E9C037}" destId="{189E073D-778E-4A23-ADA6-A9AEA0E832D7}" srcOrd="0" destOrd="0" presId="urn:microsoft.com/office/officeart/2005/8/layout/list1"/>
    <dgm:cxn modelId="{23A5E31F-75D2-4BEE-8417-005FF53FB163}" type="presParOf" srcId="{10EEA260-D083-4272-8435-C4DAD7E9C037}" destId="{C0802D30-6A85-4771-9CCC-FF190E6C5375}" srcOrd="1" destOrd="0" presId="urn:microsoft.com/office/officeart/2005/8/layout/list1"/>
    <dgm:cxn modelId="{C52940B7-95FC-48AB-978B-59B5004D0789}" type="presParOf" srcId="{AE382584-61D5-4930-BECA-4286830CA1B3}" destId="{A7F3D65B-9440-4D32-A040-0D5BE0FE1845}" srcOrd="1" destOrd="0" presId="urn:microsoft.com/office/officeart/2005/8/layout/list1"/>
    <dgm:cxn modelId="{FC0BC155-56B0-42B9-B138-7AC044F09709}" type="presParOf" srcId="{AE382584-61D5-4930-BECA-4286830CA1B3}" destId="{15D7136F-C059-4A59-B4E5-24E879B2CFF5}" srcOrd="2" destOrd="0" presId="urn:microsoft.com/office/officeart/2005/8/layout/list1"/>
    <dgm:cxn modelId="{ABDDB7C4-F0FF-4FEF-AF0E-8383E475C2B9}" type="presParOf" srcId="{AE382584-61D5-4930-BECA-4286830CA1B3}" destId="{855D1FF1-9C6B-4AEA-9BAA-61507F16FCA3}" srcOrd="3" destOrd="0" presId="urn:microsoft.com/office/officeart/2005/8/layout/list1"/>
    <dgm:cxn modelId="{555423F0-09E5-4679-BD21-0266AEDD3DF4}" type="presParOf" srcId="{AE382584-61D5-4930-BECA-4286830CA1B3}" destId="{B788F26B-C36F-4F08-BC0D-B6037DA2F11A}" srcOrd="4" destOrd="0" presId="urn:microsoft.com/office/officeart/2005/8/layout/list1"/>
    <dgm:cxn modelId="{6438A1ED-8C2D-40C4-976B-47405277C0B7}" type="presParOf" srcId="{B788F26B-C36F-4F08-BC0D-B6037DA2F11A}" destId="{0D8B5CAB-FC59-4172-9BBE-DAED84D04334}" srcOrd="0" destOrd="0" presId="urn:microsoft.com/office/officeart/2005/8/layout/list1"/>
    <dgm:cxn modelId="{66369E29-4EEE-411E-B7F2-E74D54D4B5AE}" type="presParOf" srcId="{B788F26B-C36F-4F08-BC0D-B6037DA2F11A}" destId="{1CC1A09E-7E18-4981-BD94-329C62EF8A32}" srcOrd="1" destOrd="0" presId="urn:microsoft.com/office/officeart/2005/8/layout/list1"/>
    <dgm:cxn modelId="{4D6EE57D-BE03-4411-BB31-E34069692CBF}" type="presParOf" srcId="{AE382584-61D5-4930-BECA-4286830CA1B3}" destId="{4F95CA0E-8899-4147-A24E-42C7B67D35AD}" srcOrd="5" destOrd="0" presId="urn:microsoft.com/office/officeart/2005/8/layout/list1"/>
    <dgm:cxn modelId="{F5118CC7-F5A1-415B-ADE9-0F165EE32386}" type="presParOf" srcId="{AE382584-61D5-4930-BECA-4286830CA1B3}" destId="{9AB3564F-0B2A-49DA-B401-93A0B403C5B3}" srcOrd="6" destOrd="0" presId="urn:microsoft.com/office/officeart/2005/8/layout/list1"/>
    <dgm:cxn modelId="{72FD3686-FCCE-42CC-9047-A2CAB6E68F92}" type="presParOf" srcId="{AE382584-61D5-4930-BECA-4286830CA1B3}" destId="{E8847A31-1562-4691-9BC4-082875894F16}" srcOrd="7" destOrd="0" presId="urn:microsoft.com/office/officeart/2005/8/layout/list1"/>
    <dgm:cxn modelId="{862D9A93-E2EC-4924-8CC7-28959C22702C}" type="presParOf" srcId="{AE382584-61D5-4930-BECA-4286830CA1B3}" destId="{638A9C5E-43E1-4234-8EBF-BBF95C801797}" srcOrd="8" destOrd="0" presId="urn:microsoft.com/office/officeart/2005/8/layout/list1"/>
    <dgm:cxn modelId="{045FA0A3-7FA9-4B0A-B6E6-6B4BB12A6C72}" type="presParOf" srcId="{638A9C5E-43E1-4234-8EBF-BBF95C801797}" destId="{90DC8C9C-EA75-4A36-A0D6-71D4B17B50B0}" srcOrd="0" destOrd="0" presId="urn:microsoft.com/office/officeart/2005/8/layout/list1"/>
    <dgm:cxn modelId="{975D3E04-CC25-4857-930F-9035E562CD51}" type="presParOf" srcId="{638A9C5E-43E1-4234-8EBF-BBF95C801797}" destId="{423373A3-4688-4512-AECD-E73B9E899F94}" srcOrd="1" destOrd="0" presId="urn:microsoft.com/office/officeart/2005/8/layout/list1"/>
    <dgm:cxn modelId="{14C9AFC3-2A0F-475C-82DC-6FE917A08862}" type="presParOf" srcId="{AE382584-61D5-4930-BECA-4286830CA1B3}" destId="{64C77484-B6D3-4F71-9EB5-F268ADFB39BB}" srcOrd="9" destOrd="0" presId="urn:microsoft.com/office/officeart/2005/8/layout/list1"/>
    <dgm:cxn modelId="{7CF87C26-5C59-4A54-BD3C-75C54E01CD73}" type="presParOf" srcId="{AE382584-61D5-4930-BECA-4286830CA1B3}" destId="{5AC9AAD2-F8DA-4761-BE9E-3CBF8374B27B}" srcOrd="10" destOrd="0" presId="urn:microsoft.com/office/officeart/2005/8/layout/list1"/>
    <dgm:cxn modelId="{AF73F35F-1AE7-46B1-A041-BF68C415EF10}" type="presParOf" srcId="{AE382584-61D5-4930-BECA-4286830CA1B3}" destId="{9E402964-0890-4CD8-A5D2-55F5BDE9718A}" srcOrd="11" destOrd="0" presId="urn:microsoft.com/office/officeart/2005/8/layout/list1"/>
    <dgm:cxn modelId="{69E15080-C490-4F31-9D10-38916F5EE5F5}" type="presParOf" srcId="{AE382584-61D5-4930-BECA-4286830CA1B3}" destId="{C9C5AB68-E398-4B37-B94E-A62715963415}" srcOrd="12" destOrd="0" presId="urn:microsoft.com/office/officeart/2005/8/layout/list1"/>
    <dgm:cxn modelId="{A0BC9727-BF03-4E6B-A1A1-5CA4E8D259DB}" type="presParOf" srcId="{C9C5AB68-E398-4B37-B94E-A62715963415}" destId="{67A96280-895A-424A-AF04-1B2846C24D1D}" srcOrd="0" destOrd="0" presId="urn:microsoft.com/office/officeart/2005/8/layout/list1"/>
    <dgm:cxn modelId="{293763BF-11D3-4A16-B5FC-560107574F11}" type="presParOf" srcId="{C9C5AB68-E398-4B37-B94E-A62715963415}" destId="{539F1D7C-BF26-48EC-B707-1A2CA6C99607}" srcOrd="1" destOrd="0" presId="urn:microsoft.com/office/officeart/2005/8/layout/list1"/>
    <dgm:cxn modelId="{B2797AF2-6535-49D9-87AD-EC8A0E8F2E10}" type="presParOf" srcId="{AE382584-61D5-4930-BECA-4286830CA1B3}" destId="{E4F7E680-E4A8-4CCE-A073-35653E751D8B}" srcOrd="13" destOrd="0" presId="urn:microsoft.com/office/officeart/2005/8/layout/list1"/>
    <dgm:cxn modelId="{49BA8E4F-7E84-4BAA-890D-0AC7E7FB3C63}" type="presParOf" srcId="{AE382584-61D5-4930-BECA-4286830CA1B3}" destId="{B31D4818-A2E5-42F5-BB22-60ED2547B9AE}" srcOrd="14" destOrd="0" presId="urn:microsoft.com/office/officeart/2005/8/layout/list1"/>
    <dgm:cxn modelId="{4B79C784-11A3-4084-9D65-CE5B2C6E6179}" type="presParOf" srcId="{AE382584-61D5-4930-BECA-4286830CA1B3}" destId="{D0145050-AC82-4F2C-BB96-20EE69F07064}" srcOrd="15" destOrd="0" presId="urn:microsoft.com/office/officeart/2005/8/layout/list1"/>
    <dgm:cxn modelId="{725D7752-2306-40CE-A6A1-1256C113BE9C}" type="presParOf" srcId="{AE382584-61D5-4930-BECA-4286830CA1B3}" destId="{186FBCF7-CF95-4C4C-A1D2-86584B41EDEE}" srcOrd="16" destOrd="0" presId="urn:microsoft.com/office/officeart/2005/8/layout/list1"/>
    <dgm:cxn modelId="{E398D9A8-812C-427E-A7FC-90C7C2121B1E}" type="presParOf" srcId="{186FBCF7-CF95-4C4C-A1D2-86584B41EDEE}" destId="{FE837BBE-3EFE-4F62-A325-D2A7C6D034AE}" srcOrd="0" destOrd="0" presId="urn:microsoft.com/office/officeart/2005/8/layout/list1"/>
    <dgm:cxn modelId="{0F6ED93E-25B4-49B8-807D-FB36B7D4BA64}" type="presParOf" srcId="{186FBCF7-CF95-4C4C-A1D2-86584B41EDEE}" destId="{F41516F4-5775-4F6C-A0B5-AC7579D9C45B}" srcOrd="1" destOrd="0" presId="urn:microsoft.com/office/officeart/2005/8/layout/list1"/>
    <dgm:cxn modelId="{966D1661-AD89-4187-966D-E2623AE2F78A}" type="presParOf" srcId="{AE382584-61D5-4930-BECA-4286830CA1B3}" destId="{2635D244-524F-4182-B50D-6AE862B8A448}" srcOrd="17" destOrd="0" presId="urn:microsoft.com/office/officeart/2005/8/layout/list1"/>
    <dgm:cxn modelId="{F8666E97-BF00-4AA1-AF59-49E45195050E}" type="presParOf" srcId="{AE382584-61D5-4930-BECA-4286830CA1B3}" destId="{A8552E0A-DA8C-4F58-BD64-57337E7BDE40}" srcOrd="18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76596-C80C-42DD-BF7A-14176BA6DD1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88CCE-3DEE-40B3-9308-AABCF9658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76596-C80C-42DD-BF7A-14176BA6DD1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88CCE-3DEE-40B3-9308-AABCF9658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76596-C80C-42DD-BF7A-14176BA6DD1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88CCE-3DEE-40B3-9308-AABCF9658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76596-C80C-42DD-BF7A-14176BA6DD1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88CCE-3DEE-40B3-9308-AABCF9658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76596-C80C-42DD-BF7A-14176BA6DD1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88CCE-3DEE-40B3-9308-AABCF9658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76596-C80C-42DD-BF7A-14176BA6DD1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88CCE-3DEE-40B3-9308-AABCF9658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76596-C80C-42DD-BF7A-14176BA6DD1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88CCE-3DEE-40B3-9308-AABCF9658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76596-C80C-42DD-BF7A-14176BA6DD1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88CCE-3DEE-40B3-9308-AABCF9658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76596-C80C-42DD-BF7A-14176BA6DD1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88CCE-3DEE-40B3-9308-AABCF9658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76596-C80C-42DD-BF7A-14176BA6DD1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88CCE-3DEE-40B3-9308-AABCF9658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76596-C80C-42DD-BF7A-14176BA6DD1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88CCE-3DEE-40B3-9308-AABCF9658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376596-C80C-42DD-BF7A-14176BA6DD1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F88CCE-3DEE-40B3-9308-AABCF9658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znaimo.com.ua/6_%D0%BB%D1%8E%D1%82%D0%BE%D0%B3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78374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latin typeface="Century Schoolbook" pitchFamily="18" charset="0"/>
              </a:rPr>
              <a:t>Уотергейтська</a:t>
            </a:r>
            <a:r>
              <a:rPr lang="ru-RU" sz="6000" b="1" dirty="0" smtClean="0">
                <a:latin typeface="Century Schoolbook" pitchFamily="18" charset="0"/>
              </a:rPr>
              <a:t> справа</a:t>
            </a:r>
            <a:r>
              <a:rPr lang="ru-RU" sz="4400" b="1" dirty="0" smtClean="0">
                <a:latin typeface="Century Schoolbook" pitchFamily="18" charset="0"/>
              </a:rPr>
              <a:t>: </a:t>
            </a:r>
            <a:r>
              <a:rPr lang="en-US" sz="4400" b="1" dirty="0" smtClean="0">
                <a:latin typeface="Century Schoolbook" pitchFamily="18" charset="0"/>
              </a:rPr>
              <a:t/>
            </a:r>
            <a:br>
              <a:rPr lang="en-US" sz="4400" b="1" dirty="0" smtClean="0">
                <a:latin typeface="Century Schoolbook" pitchFamily="18" charset="0"/>
              </a:rPr>
            </a:br>
            <a:r>
              <a:rPr lang="en-US" sz="4400" b="1" dirty="0" smtClean="0">
                <a:latin typeface="Century Schoolbook" pitchFamily="18" charset="0"/>
              </a:rPr>
              <a:t/>
            </a:r>
            <a:br>
              <a:rPr lang="en-US" sz="4400" b="1" dirty="0" smtClean="0">
                <a:latin typeface="Century Schoolbook" pitchFamily="18" charset="0"/>
              </a:rPr>
            </a:br>
            <a:r>
              <a:rPr lang="ru-RU" sz="4400" b="1" i="1" dirty="0" err="1" smtClean="0">
                <a:latin typeface="Century Schoolbook" pitchFamily="18" charset="0"/>
              </a:rPr>
              <a:t>тріумф</a:t>
            </a:r>
            <a:r>
              <a:rPr lang="ru-RU" sz="4400" b="1" i="1" dirty="0" smtClean="0">
                <a:latin typeface="Century Schoolbook" pitchFamily="18" charset="0"/>
              </a:rPr>
              <a:t> </a:t>
            </a:r>
            <a:r>
              <a:rPr lang="ru-RU" sz="4400" b="1" i="1" dirty="0" err="1" smtClean="0">
                <a:latin typeface="Century Schoolbook" pitchFamily="18" charset="0"/>
              </a:rPr>
              <a:t>демократії</a:t>
            </a:r>
            <a:r>
              <a:rPr lang="ru-RU" sz="4400" b="1" i="1" dirty="0" smtClean="0">
                <a:latin typeface="Century Schoolbook" pitchFamily="18" charset="0"/>
              </a:rPr>
              <a:t> </a:t>
            </a:r>
            <a:r>
              <a:rPr lang="ru-RU" sz="4400" b="1" i="1" dirty="0" err="1" smtClean="0">
                <a:latin typeface="Century Schoolbook" pitchFamily="18" charset="0"/>
              </a:rPr>
              <a:t>чи</a:t>
            </a:r>
            <a:r>
              <a:rPr lang="ru-RU" sz="4400" b="1" i="1" dirty="0" smtClean="0">
                <a:latin typeface="Century Schoolbook" pitchFamily="18" charset="0"/>
              </a:rPr>
              <a:t> результат </a:t>
            </a:r>
            <a:r>
              <a:rPr lang="ru-RU" sz="4400" b="1" i="1" dirty="0" err="1" smtClean="0">
                <a:latin typeface="Century Schoolbook" pitchFamily="18" charset="0"/>
              </a:rPr>
              <a:t>маніпуляції</a:t>
            </a:r>
            <a:r>
              <a:rPr lang="ru-RU" sz="4400" b="1" i="1" dirty="0" smtClean="0">
                <a:latin typeface="Century Schoolbook" pitchFamily="18" charset="0"/>
              </a:rPr>
              <a:t>?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4429156" cy="30003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Сенатом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палатою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кроки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усуненню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президента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Законодавча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схвалила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імпічмент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прозвучав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суворим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звинуваченням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народу на адресу президента,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виправдав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98AFlpb96Q7mqNiOKXtvg-arti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14290"/>
            <a:ext cx="3150076" cy="327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92141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86190"/>
            <a:ext cx="4929222" cy="2779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29256" y="3714752"/>
            <a:ext cx="3500462" cy="285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нім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затверджувалося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Річард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ксон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поводився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неналежним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президентові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чином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підривав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конституційних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основ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США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зміщений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поста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з’явитися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перед судом.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85794"/>
            <a:ext cx="4071966" cy="492922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  <a:hlinkClick r:id="rId2" tooltip="6 лютого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6 лютого 1974 р. Палата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США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ухвалила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процедуру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імпічменту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Ніксона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Ніксон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упирався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небажанні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пред'являти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слідству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наявні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плівки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посилаючись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привілей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Верховний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США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1974 одноголосно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президента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привілеїв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наказав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плівку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прокуратурі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1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4290"/>
            <a:ext cx="382403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Watergate-scand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571876"/>
            <a:ext cx="3833818" cy="2995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4214842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9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1974 року став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днем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краху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правління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ксона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Знаючи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напевно,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оголосить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імпічмент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подав вельми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емоційне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прохання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відставку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Ображений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зломлений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ксон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повернувся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рідний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штат.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погане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забувається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проходит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політологів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Річард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ксон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видатним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державним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діячем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20px-Richard_Nixon_letter_of_resignation_19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142984"/>
            <a:ext cx="3242329" cy="4259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4857784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Ряд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найближчих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сподвижників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Ніксона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засудженні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Холдмен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начальник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штабу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співрозмовник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президента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скандальній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плівці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1975р.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засуджений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змову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перешкоду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правосуддю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відбув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півтора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рок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тюремного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ув'язнення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929066"/>
            <a:ext cx="4572000" cy="26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подальші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роки 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ксон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намагався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пом’якшити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кошмар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Уотерг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та".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заявляв: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Згадуючи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заплутаних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непереборних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оточували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мене, 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ясно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усвідомлюю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помилку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нерішуче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необачно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2000" dirty="0"/>
          </a:p>
        </p:txBody>
      </p:sp>
      <p:pic>
        <p:nvPicPr>
          <p:cNvPr id="5" name="Рисунок 4" descr="73246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28604"/>
            <a:ext cx="2857506" cy="335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742507_4260d2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14752"/>
            <a:ext cx="3294399" cy="2657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1480"/>
            <a:ext cx="7429552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Слово "Уотергейт"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увійшло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словник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скандалу,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краху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кар'єри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глави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Через два роки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відставки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Ніксона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 1976)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режисер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Алан Дж.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Пакула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зняв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фільм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президентська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рать».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написанні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сценарію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брали участь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журналісти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Карл Бернштейн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Вудворд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посприяли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розкриттю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"Уотергейт".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380295309_q6vl43wnh7hvi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214686"/>
            <a:ext cx="2376483" cy="3373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Woodward_Bernste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429000"/>
            <a:ext cx="30718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85725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err="1" smtClean="0">
                <a:solidFill>
                  <a:schemeClr val="tx1"/>
                </a:solidFill>
              </a:rPr>
              <a:t>Уотергейська</a:t>
            </a:r>
            <a:r>
              <a:rPr lang="uk-UA" sz="3200" b="1" dirty="0" smtClean="0">
                <a:solidFill>
                  <a:schemeClr val="tx1"/>
                </a:solidFill>
              </a:rPr>
              <a:t> справа – перемога демократії: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928646"/>
          <a:ext cx="857256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362216" cy="574835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Л</a:t>
            </a:r>
            <a:r>
              <a:rPr lang="uk-UA" b="1" dirty="0" smtClean="0"/>
              <a:t>і</a:t>
            </a:r>
            <a:r>
              <a:rPr lang="ru-RU" b="1" dirty="0" err="1" smtClean="0"/>
              <a:t>тература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dirty="0" err="1" smtClean="0"/>
              <a:t>Американс</a:t>
            </a:r>
            <a:r>
              <a:rPr lang="uk-UA" dirty="0" smtClean="0"/>
              <a:t>ь</a:t>
            </a:r>
            <a:r>
              <a:rPr lang="ru-RU" dirty="0" smtClean="0"/>
              <a:t>к</a:t>
            </a:r>
            <a:r>
              <a:rPr lang="uk-UA" dirty="0" smtClean="0"/>
              <a:t>і</a:t>
            </a:r>
            <a:r>
              <a:rPr lang="ru-RU" dirty="0" smtClean="0"/>
              <a:t> президент</a:t>
            </a:r>
            <a:r>
              <a:rPr lang="uk-UA" dirty="0" smtClean="0"/>
              <a:t>и</a:t>
            </a:r>
            <a:r>
              <a:rPr lang="ru-RU" dirty="0" smtClean="0"/>
              <a:t>: 41 </a:t>
            </a:r>
            <a:r>
              <a:rPr lang="uk-UA" dirty="0" smtClean="0"/>
              <a:t>і</a:t>
            </a:r>
            <a:r>
              <a:rPr lang="ru-RU" dirty="0" err="1" smtClean="0"/>
              <a:t>сторич</a:t>
            </a:r>
            <a:r>
              <a:rPr lang="uk-UA" dirty="0" smtClean="0"/>
              <a:t>ний </a:t>
            </a:r>
            <a:r>
              <a:rPr lang="ru-RU" dirty="0" smtClean="0"/>
              <a:t>портрет </a:t>
            </a:r>
            <a:r>
              <a:rPr lang="uk-UA" dirty="0" smtClean="0"/>
              <a:t>від </a:t>
            </a:r>
            <a:r>
              <a:rPr lang="ru-RU" dirty="0" smtClean="0"/>
              <a:t> Вашингтона до Кл</a:t>
            </a:r>
            <a:r>
              <a:rPr lang="uk-UA" dirty="0" smtClean="0"/>
              <a:t>і</a:t>
            </a:r>
            <a:r>
              <a:rPr lang="ru-RU" dirty="0" err="1" smtClean="0"/>
              <a:t>нтона</a:t>
            </a:r>
            <a:r>
              <a:rPr lang="ru-RU" dirty="0" smtClean="0"/>
              <a:t> Р-на-Д, 1997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uk-UA" dirty="0" smtClean="0"/>
              <a:t>І</a:t>
            </a:r>
            <a:r>
              <a:rPr lang="ru-RU" dirty="0" err="1" smtClean="0"/>
              <a:t>стор</a:t>
            </a:r>
            <a:r>
              <a:rPr lang="uk-UA" dirty="0" smtClean="0"/>
              <a:t>і</a:t>
            </a:r>
            <a:r>
              <a:rPr lang="ru-RU" dirty="0" smtClean="0"/>
              <a:t>я США. В 4 т. Т.4, М., 1987.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Велик</a:t>
            </a:r>
            <a:r>
              <a:rPr lang="uk-UA" dirty="0" smtClean="0"/>
              <a:t>і</a:t>
            </a:r>
            <a:r>
              <a:rPr lang="ru-RU" dirty="0" smtClean="0"/>
              <a:t> та</a:t>
            </a:r>
            <a:r>
              <a:rPr lang="uk-UA" dirty="0" err="1" smtClean="0"/>
              <a:t>ємниці</a:t>
            </a:r>
            <a:r>
              <a:rPr lang="uk-UA" dirty="0" smtClean="0"/>
              <a:t> минулого</a:t>
            </a:r>
            <a:r>
              <a:rPr lang="ru-RU" dirty="0" smtClean="0"/>
              <a:t>. Гамбург 1991, М., 1996.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uk-UA" dirty="0" smtClean="0"/>
              <a:t>Е</a:t>
            </a:r>
            <a:r>
              <a:rPr lang="ru-RU" dirty="0" err="1" smtClean="0"/>
              <a:t>нциклопед</a:t>
            </a:r>
            <a:r>
              <a:rPr lang="uk-UA" dirty="0" smtClean="0"/>
              <a:t>і</a:t>
            </a:r>
            <a:r>
              <a:rPr lang="ru-RU" dirty="0" smtClean="0"/>
              <a:t>я </a:t>
            </a:r>
            <a:r>
              <a:rPr lang="uk-UA" dirty="0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сенсац</a:t>
            </a:r>
            <a:r>
              <a:rPr lang="uk-UA" dirty="0" smtClean="0"/>
              <a:t>і</a:t>
            </a:r>
            <a:r>
              <a:rPr lang="ru-RU" dirty="0" err="1" smtClean="0"/>
              <a:t>й</a:t>
            </a:r>
            <a:r>
              <a:rPr lang="ru-RU" dirty="0" smtClean="0"/>
              <a:t>. В 6 т. Т.1. М, 1994.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5</a:t>
            </a:r>
            <a:r>
              <a:rPr lang="ru-RU" dirty="0" smtClean="0"/>
              <a:t>. </a:t>
            </a:r>
            <a:r>
              <a:rPr lang="ru-RU" dirty="0" err="1" smtClean="0"/>
              <a:t>Хоф</a:t>
            </a:r>
            <a:r>
              <a:rPr lang="ru-RU" dirty="0" smtClean="0"/>
              <a:t> Дж. Пере</a:t>
            </a:r>
            <a:r>
              <a:rPr lang="uk-UA" dirty="0" err="1" smtClean="0"/>
              <a:t>глянутий</a:t>
            </a:r>
            <a:r>
              <a:rPr lang="ru-RU" dirty="0" smtClean="0"/>
              <a:t> Н</a:t>
            </a:r>
            <a:r>
              <a:rPr lang="uk-UA" dirty="0" smtClean="0"/>
              <a:t>і</a:t>
            </a:r>
            <a:r>
              <a:rPr lang="ru-RU" dirty="0" err="1" smtClean="0"/>
              <a:t>ксон</a:t>
            </a:r>
            <a:r>
              <a:rPr lang="ru-RU" dirty="0" smtClean="0"/>
              <a:t>. Нью-Йорк, 1994.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6</a:t>
            </a:r>
            <a:r>
              <a:rPr lang="ru-RU" dirty="0" smtClean="0"/>
              <a:t>. </a:t>
            </a:r>
            <a:r>
              <a:rPr lang="ru-RU" dirty="0" err="1" smtClean="0"/>
              <a:t>Амброуз</a:t>
            </a:r>
            <a:r>
              <a:rPr lang="ru-RU" dirty="0" smtClean="0"/>
              <a:t> С.Е. Н</a:t>
            </a:r>
            <a:r>
              <a:rPr lang="uk-UA" dirty="0" smtClean="0"/>
              <a:t>і</a:t>
            </a:r>
            <a:r>
              <a:rPr lang="ru-RU" dirty="0" err="1" smtClean="0"/>
              <a:t>ксон</a:t>
            </a:r>
            <a:r>
              <a:rPr lang="ru-RU" dirty="0" smtClean="0"/>
              <a:t>: </a:t>
            </a:r>
            <a:r>
              <a:rPr lang="ru-RU" dirty="0" err="1" smtClean="0"/>
              <a:t>тр</a:t>
            </a:r>
            <a:r>
              <a:rPr lang="uk-UA" dirty="0" smtClean="0"/>
              <a:t>і</a:t>
            </a:r>
            <a:r>
              <a:rPr lang="ru-RU" dirty="0" err="1" smtClean="0"/>
              <a:t>умф</a:t>
            </a:r>
            <a:r>
              <a:rPr lang="ru-RU" dirty="0" smtClean="0"/>
              <a:t> пол</a:t>
            </a:r>
            <a:r>
              <a:rPr lang="uk-UA" dirty="0" smtClean="0"/>
              <a:t>і</a:t>
            </a:r>
            <a:r>
              <a:rPr lang="ru-RU" dirty="0" smtClean="0"/>
              <a:t>тика. Нью-Йорк, 1989.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7</a:t>
            </a:r>
            <a:r>
              <a:rPr lang="ru-RU" dirty="0" smtClean="0"/>
              <a:t>. </a:t>
            </a:r>
            <a:r>
              <a:rPr lang="uk-UA" dirty="0" smtClean="0"/>
              <a:t>Е</a:t>
            </a:r>
            <a:r>
              <a:rPr lang="ru-RU" dirty="0" err="1" smtClean="0"/>
              <a:t>рл</a:t>
            </a:r>
            <a:r>
              <a:rPr lang="uk-UA" dirty="0" smtClean="0"/>
              <a:t>і</a:t>
            </a:r>
            <a:r>
              <a:rPr lang="ru-RU" dirty="0" err="1" smtClean="0"/>
              <a:t>хман</a:t>
            </a:r>
            <a:r>
              <a:rPr lang="ru-RU" dirty="0" smtClean="0"/>
              <a:t> Д. </a:t>
            </a:r>
            <a:r>
              <a:rPr lang="uk-UA" dirty="0" smtClean="0"/>
              <a:t>Свідок влади</a:t>
            </a:r>
            <a:r>
              <a:rPr lang="ru-RU" dirty="0" smtClean="0"/>
              <a:t>: </a:t>
            </a:r>
            <a:r>
              <a:rPr lang="uk-UA" dirty="0" smtClean="0"/>
              <a:t>роки </a:t>
            </a:r>
            <a:r>
              <a:rPr lang="ru-RU" dirty="0" smtClean="0"/>
              <a:t>Н</a:t>
            </a:r>
            <a:r>
              <a:rPr lang="uk-UA" dirty="0" smtClean="0"/>
              <a:t>і</a:t>
            </a:r>
            <a:r>
              <a:rPr lang="ru-RU" dirty="0" err="1" smtClean="0"/>
              <a:t>ксона</a:t>
            </a:r>
            <a:r>
              <a:rPr lang="ru-RU" dirty="0" smtClean="0"/>
              <a:t>, 1982.</a:t>
            </a:r>
          </a:p>
          <a:p>
            <a:r>
              <a:rPr lang="uk-UA" dirty="0" smtClean="0"/>
              <a:t>8. Я.М. </a:t>
            </a:r>
            <a:r>
              <a:rPr lang="uk-UA" dirty="0" err="1" smtClean="0"/>
              <a:t>Бердичевський</a:t>
            </a:r>
            <a:r>
              <a:rPr lang="uk-UA" dirty="0" smtClean="0"/>
              <a:t>: Всесвітня історія 1939-1998.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5154626"/>
          </a:xfrm>
        </p:spPr>
        <p:txBody>
          <a:bodyPr>
            <a:normAutofit/>
          </a:bodyPr>
          <a:lstStyle/>
          <a:p>
            <a:pPr algn="ctr"/>
            <a:r>
              <a:rPr lang="uk-UA" sz="8800" b="1" i="1" dirty="0" smtClean="0"/>
              <a:t>Дякую  за увагу!</a:t>
            </a:r>
            <a:endParaRPr lang="ru-RU" sz="8800" b="1" i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3857652" cy="47863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Уотергейтський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скандал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олітичний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скандал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США 1972-1974  рр.,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закінчився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відставкою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президента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Річарда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Ніксона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Перший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США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коли президент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прижиттєво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достроково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припинив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обов'язків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 descr="nix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785926"/>
            <a:ext cx="34861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642918"/>
            <a:ext cx="7358114" cy="307183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Скандали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довкола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ксона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траплялися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"Уотергейт" став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кульмінацією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інтриг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уміло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приховуваних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очей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: за гроші, призначені для вибіркової кампанії,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Ніксон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купив своїм дітям собаку по кличці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Чекере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сказав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 не дозволив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протизаконний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аморальний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зіпсувати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кар’єру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так: "Я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збираюся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вирушати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відставку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Я так просто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здаюся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53878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786190"/>
            <a:ext cx="4592789" cy="2589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3643338" cy="35004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Під час другого терміну перебування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Ніксона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 посту президента, спливли скандальні подробиці двох крупних подій - бомбардування Камбоджі американськими ВПС. У 1970 році, під час війни у В’єтнамі,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Ніксон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завірив американський народ, що США поважатимуть нейтралітет Камбоджі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4572008"/>
            <a:ext cx="34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з’ясувалося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1969-1970 роках ВПС США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половиною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бомбових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маленької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/>
          </a:p>
        </p:txBody>
      </p:sp>
      <p:pic>
        <p:nvPicPr>
          <p:cNvPr id="5" name="Рисунок 4" descr="4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77" y="4286256"/>
            <a:ext cx="3450291" cy="224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34817217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142984"/>
            <a:ext cx="392636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572428" cy="3357586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17 червня 1972 року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штабі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кандидата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президенти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Демократичної партії Джорджа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Макговерна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зташованому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вашингтонському к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омплексі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Уотергейт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затримані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проникли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шляхом злому.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atergate_compl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500438"/>
            <a:ext cx="3571900" cy="277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45665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876"/>
            <a:ext cx="3957644" cy="2688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4643470" cy="378621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Генеральний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прокурор США Джон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Мітчелл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1969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заявляв,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оточенні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президента 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ксона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судових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прослух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ову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телефонні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Варто відзначити, що американські президенти, починаючи з Франкліна Рузвельта, мали звичку вести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аудіозаписии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всього, що відбувалося в Овальному залі.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50px-FDR_in_19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85728"/>
            <a:ext cx="2369117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age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302126"/>
            <a:ext cx="2238380" cy="310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929066"/>
            <a:ext cx="4698992" cy="2737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642918"/>
            <a:ext cx="4000528" cy="24288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1973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суд над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зломщиками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проникли в "Уотергейт".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березні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сформована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сенатська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отергейту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судові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слухання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передаватися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телебаченню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всю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0a9a0a7fb8029ebb82eb7da259da1a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296" y="285728"/>
            <a:ext cx="3973739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29256" y="4071942"/>
            <a:ext cx="3429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серпні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Ніксон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відмовився надати прокуратурі коментарі щодо системи урядового аудіо контролю і записані в Овальному кабінеті плівки, що документують розмови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Ніксона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 помічниками.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d5c2ef8cc709c3c16565dd43fbb55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643314"/>
            <a:ext cx="4147964" cy="263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14356"/>
            <a:ext cx="428628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Щоб доказати чи спростувати причетність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Ніксона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 діяльності групи зломщиків , розслідування потребувало обнародування касет. Спочатку президент відмовлявся, заявляючи, що касети – це його особиста власність. Потім попередив, що там можуть міститися образливі та расистські висловлювання. Нарешті він все-таки від надав слідству записи розмов . Проблема з касетами дійшла о Верховного Суду, і 24 липня 1974 року там була розглянута справа «Сполучені Штати проти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Ніксона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a86999031a9811da59e798c490348a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14290"/>
            <a:ext cx="2670207" cy="3532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thumb-article-390x309-f7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000504"/>
            <a:ext cx="3336055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7166"/>
            <a:ext cx="7786742" cy="26432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Керівник незалежної комісії із розслідування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Арчибальд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Кокс вимагав пояснень і повних записів, тому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Ніксон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запропонував міністру юстиції звільнити занадто надокучливого слідчого, але той відмовився. Новий міністр згодився відсторонити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Кокса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від розслідування,  але на ранок обурені громадяни вийшли до Білого дому. Під тиском обурених людей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Ніксон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виголосив промову: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«Я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шахрай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46f3a3b6333250fff2ffa9620f3456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786058"/>
            <a:ext cx="5470748" cy="379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921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Уотергейтська справа:   тріумф демократії чи результат маніпуляції?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Уотергейська справа – перемога демократії: </vt:lpstr>
      <vt:lpstr>Слайд 16</vt:lpstr>
      <vt:lpstr>Дякую 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Уотергейтська справа:   тріумф демократії чи результат маніпуляції?</dc:title>
  <dc:creator>OLEG</dc:creator>
  <cp:lastModifiedBy>OLEG</cp:lastModifiedBy>
  <cp:revision>17</cp:revision>
  <dcterms:created xsi:type="dcterms:W3CDTF">2014-03-09T14:50:30Z</dcterms:created>
  <dcterms:modified xsi:type="dcterms:W3CDTF">2014-03-10T17:13:53Z</dcterms:modified>
</cp:coreProperties>
</file>