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3" r:id="rId9"/>
    <p:sldId id="261" r:id="rId10"/>
    <p:sldId id="262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D399-D2E4-405B-8DED-6F1B1BF08D0C}" type="datetimeFigureOut">
              <a:rPr lang="uk-UA" smtClean="0"/>
              <a:t>24.12.2013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90A1-AA69-4EE5-9607-9C32D6408F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3525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D399-D2E4-405B-8DED-6F1B1BF08D0C}" type="datetimeFigureOut">
              <a:rPr lang="uk-UA" smtClean="0"/>
              <a:t>24.12.2013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90A1-AA69-4EE5-9607-9C32D6408F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5924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D399-D2E4-405B-8DED-6F1B1BF08D0C}" type="datetimeFigureOut">
              <a:rPr lang="uk-UA" smtClean="0"/>
              <a:t>24.12.2013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90A1-AA69-4EE5-9607-9C32D6408F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7608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D399-D2E4-405B-8DED-6F1B1BF08D0C}" type="datetimeFigureOut">
              <a:rPr lang="uk-UA" smtClean="0"/>
              <a:t>24.12.2013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90A1-AA69-4EE5-9607-9C32D6408F5A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2489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D399-D2E4-405B-8DED-6F1B1BF08D0C}" type="datetimeFigureOut">
              <a:rPr lang="uk-UA" smtClean="0"/>
              <a:t>24.12.2013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90A1-AA69-4EE5-9607-9C32D6408F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0202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D399-D2E4-405B-8DED-6F1B1BF08D0C}" type="datetimeFigureOut">
              <a:rPr lang="uk-UA" smtClean="0"/>
              <a:t>24.12.2013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90A1-AA69-4EE5-9607-9C32D6408F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1741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D399-D2E4-405B-8DED-6F1B1BF08D0C}" type="datetimeFigureOut">
              <a:rPr lang="uk-UA" smtClean="0"/>
              <a:t>24.12.2013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90A1-AA69-4EE5-9607-9C32D6408F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3746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D399-D2E4-405B-8DED-6F1B1BF08D0C}" type="datetimeFigureOut">
              <a:rPr lang="uk-UA" smtClean="0"/>
              <a:t>24.12.2013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90A1-AA69-4EE5-9607-9C32D6408F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1421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D399-D2E4-405B-8DED-6F1B1BF08D0C}" type="datetimeFigureOut">
              <a:rPr lang="uk-UA" smtClean="0"/>
              <a:t>24.12.2013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90A1-AA69-4EE5-9607-9C32D6408F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8418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D399-D2E4-405B-8DED-6F1B1BF08D0C}" type="datetimeFigureOut">
              <a:rPr lang="uk-UA" smtClean="0"/>
              <a:t>24.12.2013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90A1-AA69-4EE5-9607-9C32D6408F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850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D399-D2E4-405B-8DED-6F1B1BF08D0C}" type="datetimeFigureOut">
              <a:rPr lang="uk-UA" smtClean="0"/>
              <a:t>24.12.2013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90A1-AA69-4EE5-9607-9C32D6408F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274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D399-D2E4-405B-8DED-6F1B1BF08D0C}" type="datetimeFigureOut">
              <a:rPr lang="uk-UA" smtClean="0"/>
              <a:t>24.12.2013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90A1-AA69-4EE5-9607-9C32D6408F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9090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D399-D2E4-405B-8DED-6F1B1BF08D0C}" type="datetimeFigureOut">
              <a:rPr lang="uk-UA" smtClean="0"/>
              <a:t>24.12.2013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90A1-AA69-4EE5-9607-9C32D6408F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6357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D399-D2E4-405B-8DED-6F1B1BF08D0C}" type="datetimeFigureOut">
              <a:rPr lang="uk-UA" smtClean="0"/>
              <a:t>24.12.2013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90A1-AA69-4EE5-9607-9C32D6408F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6720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D399-D2E4-405B-8DED-6F1B1BF08D0C}" type="datetimeFigureOut">
              <a:rPr lang="uk-UA" smtClean="0"/>
              <a:t>24.12.2013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90A1-AA69-4EE5-9607-9C32D6408F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7123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D399-D2E4-405B-8DED-6F1B1BF08D0C}" type="datetimeFigureOut">
              <a:rPr lang="uk-UA" smtClean="0"/>
              <a:t>24.12.2013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90A1-AA69-4EE5-9607-9C32D6408F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2035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D399-D2E4-405B-8DED-6F1B1BF08D0C}" type="datetimeFigureOut">
              <a:rPr lang="uk-UA" smtClean="0"/>
              <a:t>24.12.2013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90A1-AA69-4EE5-9607-9C32D6408F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088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483D399-D2E4-405B-8DED-6F1B1BF08D0C}" type="datetimeFigureOut">
              <a:rPr lang="uk-UA" smtClean="0"/>
              <a:t>24.12.2013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F90A1-AA69-4EE5-9607-9C32D6408F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11854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/>
              <a:t>Уланова Галина </a:t>
            </a:r>
            <a:r>
              <a:rPr lang="uk-UA" dirty="0" smtClean="0"/>
              <a:t>Сергіївна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6262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Нагороди </a:t>
            </a:r>
            <a:r>
              <a:rPr lang="uk-UA" dirty="0" smtClean="0"/>
              <a:t>Галини (продовження)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9811" y="1447800"/>
            <a:ext cx="8205789" cy="4800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	Премія </a:t>
            </a:r>
            <a:r>
              <a:rPr lang="uk-UA" dirty="0"/>
              <a:t>«Золота маска» в номінації «За честь і гідність» (1995). Нагороджена міжнародними нагородами: премія Анни Павлової Паризької Академії танцю (1958), премія Оскара </a:t>
            </a:r>
            <a:r>
              <a:rPr lang="uk-UA" dirty="0" err="1"/>
              <a:t>Парселл</a:t>
            </a:r>
            <a:r>
              <a:rPr lang="uk-UA" dirty="0"/>
              <a:t> «Життя заради танцю» (1988, Мілан), Командорські орден за заслуги в галузі мистецтва та літератури (Франція, 1992). Почесний член Американської Академії мистецтв і </a:t>
            </a:r>
            <a:r>
              <a:rPr lang="uk-UA" dirty="0" smtClean="0"/>
              <a:t>наук.</a:t>
            </a:r>
          </a:p>
          <a:p>
            <a:pPr marL="0" indent="0">
              <a:buNone/>
            </a:pPr>
            <a:r>
              <a:rPr lang="uk-UA" dirty="0" smtClean="0"/>
              <a:t>	У 1953 році на кіностудії «</a:t>
            </a:r>
            <a:r>
              <a:rPr lang="uk-UA" dirty="0" err="1" smtClean="0"/>
              <a:t>Ленфільм</a:t>
            </a:r>
            <a:r>
              <a:rPr lang="uk-UA" dirty="0" smtClean="0"/>
              <a:t>» був знятий фільм «Майстри російського балету». У фільм увійшли фрагменти балетів Бориса </a:t>
            </a:r>
            <a:r>
              <a:rPr lang="uk-UA" dirty="0" err="1" smtClean="0"/>
              <a:t>Асаф'єва</a:t>
            </a:r>
            <a:r>
              <a:rPr lang="uk-UA" dirty="0" smtClean="0"/>
              <a:t> «Бахчисарайський фонтан» і «Полум'я Парижа», а також балету «Лебедине озеро» П. І. Чайковського. Галина Уланова виконала в цьому фільмі одну з головних партій.</a:t>
            </a:r>
          </a:p>
          <a:p>
            <a:pPr marL="0" indent="0">
              <a:buNone/>
            </a:pPr>
            <a:r>
              <a:rPr lang="uk-UA" dirty="0" smtClean="0"/>
              <a:t>	На </a:t>
            </a:r>
            <a:r>
              <a:rPr lang="uk-UA" dirty="0"/>
              <a:t>честь балерини названо астероїд 5421 Уланова[3].</a:t>
            </a:r>
          </a:p>
        </p:txBody>
      </p:sp>
      <p:pic>
        <p:nvPicPr>
          <p:cNvPr id="5124" name="Picture 4" descr="http://cdn5.img22.rian.ru/images/20237/07/2023707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1447800"/>
            <a:ext cx="2742602" cy="4483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31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403742" cy="709108"/>
          </a:xfrm>
        </p:spPr>
        <p:txBody>
          <a:bodyPr/>
          <a:lstStyle/>
          <a:p>
            <a:r>
              <a:rPr lang="uk-UA" dirty="0" smtClean="0"/>
              <a:t>Фотогалерея</a:t>
            </a:r>
            <a:endParaRPr lang="uk-UA" dirty="0"/>
          </a:p>
        </p:txBody>
      </p:sp>
      <p:pic>
        <p:nvPicPr>
          <p:cNvPr id="9218" name="Picture 2" descr="http://media.theatre.ru/photo/25822_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" y="1387737"/>
            <a:ext cx="2715684" cy="1854424"/>
          </a:xfrm>
          <a:prstGeom prst="rect">
            <a:avLst/>
          </a:prstGeom>
          <a:ln w="381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media.theatre.ru/photo/257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567" y="3462599"/>
            <a:ext cx="2659629" cy="3005231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media.theatre.ru/photo/258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" y="3468072"/>
            <a:ext cx="2132971" cy="2892165"/>
          </a:xfrm>
          <a:prstGeom prst="rect">
            <a:avLst/>
          </a:prstGeom>
          <a:ln w="381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media.theatre.ru/photo/258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450" y="1387737"/>
            <a:ext cx="2303988" cy="1848951"/>
          </a:xfrm>
          <a:prstGeom prst="rect">
            <a:avLst/>
          </a:prstGeom>
          <a:ln w="381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media.theatre.ru/photo/2583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619" y="2312212"/>
            <a:ext cx="2736988" cy="3287673"/>
          </a:xfrm>
          <a:prstGeom prst="rect">
            <a:avLst/>
          </a:prstGeom>
          <a:ln w="381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media.theatre.ru/photo/25814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3"/>
          <a:stretch/>
        </p:blipFill>
        <p:spPr bwMode="auto">
          <a:xfrm>
            <a:off x="6341850" y="1387737"/>
            <a:ext cx="2038357" cy="3029490"/>
          </a:xfrm>
          <a:prstGeom prst="rect">
            <a:avLst/>
          </a:prstGeom>
          <a:ln w="381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media.theatre.ru/photo/25779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9" b="15576"/>
          <a:stretch/>
        </p:blipFill>
        <p:spPr bwMode="auto">
          <a:xfrm>
            <a:off x="6341850" y="4628216"/>
            <a:ext cx="2038357" cy="1732021"/>
          </a:xfrm>
          <a:prstGeom prst="rect">
            <a:avLst/>
          </a:prstGeom>
          <a:ln w="381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7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5722171"/>
          </a:xfrm>
        </p:spPr>
        <p:txBody>
          <a:bodyPr anchor="ctr"/>
          <a:lstStyle/>
          <a:p>
            <a:pPr algn="ctr"/>
            <a:r>
              <a:rPr lang="uk-UA" sz="8800" dirty="0" err="1" smtClean="0"/>
              <a:t>Спасибо</a:t>
            </a:r>
            <a:r>
              <a:rPr lang="uk-UA" sz="8800" dirty="0" smtClean="0"/>
              <a:t> за </a:t>
            </a:r>
            <a:r>
              <a:rPr lang="uk-UA" sz="8800" dirty="0" err="1" smtClean="0"/>
              <a:t>внимание</a:t>
            </a:r>
            <a:endParaRPr lang="uk-UA" sz="8800" dirty="0"/>
          </a:p>
        </p:txBody>
      </p:sp>
    </p:spTree>
    <p:extLst>
      <p:ext uri="{BB962C8B-B14F-4D97-AF65-F5344CB8AC3E}">
        <p14:creationId xmlns:p14="http://schemas.microsoft.com/office/powerpoint/2010/main" val="87503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326" y="624110"/>
            <a:ext cx="8824374" cy="1280890"/>
          </a:xfrm>
        </p:spPr>
        <p:txBody>
          <a:bodyPr/>
          <a:lstStyle/>
          <a:p>
            <a:r>
              <a:rPr lang="uk-UA" dirty="0"/>
              <a:t>Уланова Галина Сергіївна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3612" y="1905000"/>
            <a:ext cx="5918839" cy="3777622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	Уланова </a:t>
            </a:r>
            <a:r>
              <a:rPr lang="uk-UA" dirty="0"/>
              <a:t>Галина Сергіївна (26 грудня 1909 (8 січня 1910), Санкт-Петербург — 21 березня 1998, Москва) — російська балерина, одна з </a:t>
            </a:r>
            <a:r>
              <a:rPr lang="uk-UA" dirty="0" err="1" smtClean="0"/>
              <a:t>найславетніших</a:t>
            </a:r>
            <a:r>
              <a:rPr lang="uk-UA" dirty="0" smtClean="0"/>
              <a:t> балерин </a:t>
            </a:r>
            <a:r>
              <a:rPr lang="uk-UA" dirty="0"/>
              <a:t>за всю історію балету.</a:t>
            </a:r>
          </a:p>
          <a:p>
            <a:pPr marL="0" indent="0">
              <a:buNone/>
            </a:pPr>
            <a:r>
              <a:rPr lang="uk-UA" dirty="0" smtClean="0"/>
              <a:t>	Пік </a:t>
            </a:r>
            <a:r>
              <a:rPr lang="uk-UA" dirty="0"/>
              <a:t>кар'єри і світової слави Галини </a:t>
            </a:r>
            <a:r>
              <a:rPr lang="uk-UA" dirty="0" err="1"/>
              <a:t>Уланової</a:t>
            </a:r>
            <a:r>
              <a:rPr lang="uk-UA" dirty="0"/>
              <a:t> припав на 1940-і-1950-і роки, народна артистка СРСР (1951), двічі Герой Соціалістичної Праці (1974, 1980), лауреат Ленінської (1957) і чотирьох Сталінських премій (1941; 1946; 1947; 1950).</a:t>
            </a:r>
          </a:p>
        </p:txBody>
      </p:sp>
      <p:pic>
        <p:nvPicPr>
          <p:cNvPr id="1028" name="Picture 4" descr="http://www.krugosvet.ru/images/1006287_6287_1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" r="9131"/>
          <a:stretch/>
        </p:blipFill>
        <p:spPr bwMode="auto">
          <a:xfrm>
            <a:off x="7251700" y="1905000"/>
            <a:ext cx="2908300" cy="4000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73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7512" y="1206500"/>
            <a:ext cx="6186488" cy="4838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Учениця</a:t>
            </a:r>
            <a:r>
              <a:rPr lang="ru-RU" dirty="0" smtClean="0"/>
              <a:t> </a:t>
            </a:r>
            <a:r>
              <a:rPr lang="ru-RU" dirty="0" err="1"/>
              <a:t>Агрипіни</a:t>
            </a:r>
            <a:r>
              <a:rPr lang="ru-RU" dirty="0"/>
              <a:t> </a:t>
            </a:r>
            <a:r>
              <a:rPr lang="ru-RU" dirty="0" err="1"/>
              <a:t>Ваганової</a:t>
            </a:r>
            <a:r>
              <a:rPr lang="ru-RU" dirty="0"/>
              <a:t>. У 1928—1944 артистка </a:t>
            </a:r>
            <a:r>
              <a:rPr lang="ru-RU" dirty="0" err="1"/>
              <a:t>Маріїнського</a:t>
            </a:r>
            <a:r>
              <a:rPr lang="ru-RU" dirty="0"/>
              <a:t> (</a:t>
            </a:r>
            <a:r>
              <a:rPr lang="ru-RU" dirty="0" err="1"/>
              <a:t>Кіровського</a:t>
            </a:r>
            <a:r>
              <a:rPr lang="ru-RU" dirty="0"/>
              <a:t>) театру в </a:t>
            </a:r>
            <a:r>
              <a:rPr lang="ru-RU" dirty="0" err="1"/>
              <a:t>Ленінграді</a:t>
            </a:r>
            <a:r>
              <a:rPr lang="ru-RU" dirty="0"/>
              <a:t>, з 1944 по 1960 — Великого театру в </a:t>
            </a:r>
            <a:r>
              <a:rPr lang="ru-RU" dirty="0" err="1"/>
              <a:t>Москві</a:t>
            </a:r>
            <a:r>
              <a:rPr lang="ru-RU" dirty="0"/>
              <a:t>. </a:t>
            </a:r>
            <a:r>
              <a:rPr lang="ru-RU" dirty="0" err="1"/>
              <a:t>Знамениті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ролі</a:t>
            </a:r>
            <a:r>
              <a:rPr lang="ru-RU" dirty="0"/>
              <a:t> в «</a:t>
            </a:r>
            <a:r>
              <a:rPr lang="ru-RU" dirty="0" err="1"/>
              <a:t>Жизелі</a:t>
            </a:r>
            <a:r>
              <a:rPr lang="ru-RU" dirty="0"/>
              <a:t>» </a:t>
            </a:r>
            <a:r>
              <a:rPr lang="ru-RU" dirty="0" err="1"/>
              <a:t>Адана</a:t>
            </a:r>
            <a:r>
              <a:rPr lang="ru-RU" dirty="0"/>
              <a:t>, «</a:t>
            </a:r>
            <a:r>
              <a:rPr lang="ru-RU" dirty="0" err="1"/>
              <a:t>Попелюшці</a:t>
            </a:r>
            <a:r>
              <a:rPr lang="ru-RU" dirty="0"/>
              <a:t>» та «Ромео і </a:t>
            </a:r>
            <a:r>
              <a:rPr lang="ru-RU" dirty="0" err="1"/>
              <a:t>Джульєтті</a:t>
            </a:r>
            <a:r>
              <a:rPr lang="ru-RU" dirty="0"/>
              <a:t>» </a:t>
            </a:r>
            <a:r>
              <a:rPr lang="ru-RU" dirty="0" err="1"/>
              <a:t>Прокоф'єва</a:t>
            </a:r>
            <a:r>
              <a:rPr lang="ru-RU" dirty="0"/>
              <a:t> (дует з </a:t>
            </a:r>
            <a:r>
              <a:rPr lang="ru-RU" dirty="0" err="1"/>
              <a:t>Костянтином</a:t>
            </a:r>
            <a:r>
              <a:rPr lang="ru-RU" dirty="0"/>
              <a:t> </a:t>
            </a:r>
            <a:r>
              <a:rPr lang="ru-RU" dirty="0" err="1"/>
              <a:t>Сергеєвим</a:t>
            </a:r>
            <a:r>
              <a:rPr lang="ru-RU" dirty="0"/>
              <a:t>).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Єдиній</a:t>
            </a:r>
            <a:r>
              <a:rPr lang="ru-RU" dirty="0" smtClean="0"/>
              <a:t> </a:t>
            </a:r>
            <a:r>
              <a:rPr lang="ru-RU" dirty="0" err="1"/>
              <a:t>балерині</a:t>
            </a:r>
            <a:r>
              <a:rPr lang="ru-RU" dirty="0"/>
              <a:t>, </a:t>
            </a:r>
            <a:r>
              <a:rPr lang="ru-RU" dirty="0" err="1"/>
              <a:t>їй</a:t>
            </a:r>
            <a:r>
              <a:rPr lang="ru-RU" dirty="0"/>
              <a:t> за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встановлені</a:t>
            </a:r>
            <a:r>
              <a:rPr lang="ru-RU" dirty="0"/>
              <a:t> </a:t>
            </a:r>
            <a:r>
              <a:rPr lang="ru-RU" dirty="0" err="1"/>
              <a:t>пам'ятники</a:t>
            </a:r>
            <a:r>
              <a:rPr lang="ru-RU" dirty="0"/>
              <a:t> в Санкт-</a:t>
            </a:r>
            <a:r>
              <a:rPr lang="ru-RU" dirty="0" err="1"/>
              <a:t>Петербурзі</a:t>
            </a:r>
            <a:r>
              <a:rPr lang="ru-RU" dirty="0"/>
              <a:t> (1984, скульптор Михайло </a:t>
            </a:r>
            <a:r>
              <a:rPr lang="ru-RU" dirty="0" err="1"/>
              <a:t>Анікушин</a:t>
            </a:r>
            <a:r>
              <a:rPr lang="ru-RU" dirty="0"/>
              <a:t>) та </a:t>
            </a:r>
            <a:r>
              <a:rPr lang="ru-RU" dirty="0" err="1"/>
              <a:t>Стокгольмі</a:t>
            </a:r>
            <a:r>
              <a:rPr lang="ru-RU" dirty="0"/>
              <a:t> (1984, скульптор </a:t>
            </a:r>
            <a:r>
              <a:rPr lang="ru-RU" dirty="0" err="1"/>
              <a:t>Олена</a:t>
            </a:r>
            <a:r>
              <a:rPr lang="ru-RU" dirty="0"/>
              <a:t> Янсон-</a:t>
            </a:r>
            <a:r>
              <a:rPr lang="ru-RU" dirty="0" err="1"/>
              <a:t>Манізер</a:t>
            </a:r>
            <a:r>
              <a:rPr lang="ru-RU" dirty="0"/>
              <a:t>). У </a:t>
            </a:r>
            <a:r>
              <a:rPr lang="ru-RU" dirty="0" err="1"/>
              <a:t>Голландії</a:t>
            </a:r>
            <a:r>
              <a:rPr lang="ru-RU" dirty="0"/>
              <a:t> </a:t>
            </a:r>
            <a:r>
              <a:rPr lang="ru-RU" dirty="0" err="1"/>
              <a:t>виведений</a:t>
            </a:r>
            <a:r>
              <a:rPr lang="ru-RU" dirty="0"/>
              <a:t> сорт </a:t>
            </a:r>
            <a:r>
              <a:rPr lang="ru-RU" dirty="0" err="1"/>
              <a:t>тюльпанів</a:t>
            </a:r>
            <a:r>
              <a:rPr lang="ru-RU" dirty="0"/>
              <a:t> «Уланова».</a:t>
            </a:r>
            <a:endParaRPr lang="uk-UA" dirty="0"/>
          </a:p>
        </p:txBody>
      </p:sp>
      <p:pic>
        <p:nvPicPr>
          <p:cNvPr id="2050" name="Picture 2" descr="Файл:RIAN archive 11591 Galina Ulanova and Yury Zhdanov in the ballet &quot;Romeo And Juliet&quot;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1206500"/>
            <a:ext cx="3261364" cy="4596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91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Біографія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765300"/>
            <a:ext cx="7164389" cy="3733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	Уланова </a:t>
            </a:r>
            <a:r>
              <a:rPr lang="ru-RU" sz="2000" dirty="0" err="1"/>
              <a:t>народилася</a:t>
            </a:r>
            <a:r>
              <a:rPr lang="ru-RU" sz="2000" dirty="0"/>
              <a:t> в </a:t>
            </a:r>
            <a:r>
              <a:rPr lang="ru-RU" sz="2000" dirty="0" err="1"/>
              <a:t>родині</a:t>
            </a:r>
            <a:r>
              <a:rPr lang="ru-RU" sz="2000" dirty="0"/>
              <a:t> </a:t>
            </a:r>
            <a:r>
              <a:rPr lang="ru-RU" sz="2000" dirty="0" err="1"/>
              <a:t>артистів</a:t>
            </a:r>
            <a:r>
              <a:rPr lang="ru-RU" sz="2000" dirty="0"/>
              <a:t> балету </a:t>
            </a:r>
            <a:r>
              <a:rPr lang="ru-RU" sz="2000" dirty="0" err="1"/>
              <a:t>Маріїнського</a:t>
            </a:r>
            <a:r>
              <a:rPr lang="ru-RU" sz="2000" dirty="0"/>
              <a:t> театру. </a:t>
            </a:r>
            <a:r>
              <a:rPr lang="ru-RU" sz="2000" dirty="0" err="1"/>
              <a:t>Батько</a:t>
            </a:r>
            <a:r>
              <a:rPr lang="ru-RU" sz="2000" dirty="0"/>
              <a:t> </a:t>
            </a:r>
            <a:r>
              <a:rPr lang="ru-RU" sz="2000" dirty="0" err="1"/>
              <a:t>Сергій</a:t>
            </a:r>
            <a:r>
              <a:rPr lang="ru-RU" sz="2000" dirty="0"/>
              <a:t> Уланов </a:t>
            </a:r>
            <a:r>
              <a:rPr lang="ru-RU" sz="2000" dirty="0" err="1"/>
              <a:t>згодом</a:t>
            </a:r>
            <a:r>
              <a:rPr lang="ru-RU" sz="2000" dirty="0"/>
              <a:t> став </a:t>
            </a:r>
            <a:r>
              <a:rPr lang="ru-RU" sz="2000" dirty="0" err="1"/>
              <a:t>балетним</a:t>
            </a:r>
            <a:r>
              <a:rPr lang="ru-RU" sz="2000" dirty="0"/>
              <a:t> </a:t>
            </a:r>
            <a:r>
              <a:rPr lang="ru-RU" sz="2000" dirty="0" err="1"/>
              <a:t>режисером</a:t>
            </a:r>
            <a:r>
              <a:rPr lang="ru-RU" sz="2000" dirty="0"/>
              <a:t>; </a:t>
            </a:r>
            <a:r>
              <a:rPr lang="ru-RU" sz="2000" dirty="0" err="1"/>
              <a:t>мати</a:t>
            </a:r>
            <a:r>
              <a:rPr lang="ru-RU" sz="2000" dirty="0"/>
              <a:t> </a:t>
            </a:r>
            <a:r>
              <a:rPr lang="ru-RU" sz="2000" dirty="0" err="1"/>
              <a:t>Марія</a:t>
            </a:r>
            <a:r>
              <a:rPr lang="ru-RU" sz="2000" dirty="0"/>
              <a:t> Романова </a:t>
            </a:r>
            <a:r>
              <a:rPr lang="ru-RU" sz="2000" dirty="0" err="1"/>
              <a:t>була</a:t>
            </a:r>
            <a:r>
              <a:rPr lang="ru-RU" sz="2000" dirty="0"/>
              <a:t> педагогом </a:t>
            </a:r>
            <a:r>
              <a:rPr lang="ru-RU" sz="2000" dirty="0" err="1"/>
              <a:t>хореографічного</a:t>
            </a:r>
            <a:r>
              <a:rPr lang="ru-RU" sz="2000" dirty="0"/>
              <a:t> училища. До </a:t>
            </a:r>
            <a:r>
              <a:rPr lang="ru-RU" sz="2000" dirty="0" err="1"/>
              <a:t>кар'єри</a:t>
            </a:r>
            <a:r>
              <a:rPr lang="ru-RU" sz="2000" dirty="0"/>
              <a:t> </a:t>
            </a:r>
            <a:r>
              <a:rPr lang="ru-RU" sz="2000" dirty="0" err="1"/>
              <a:t>балерини</a:t>
            </a:r>
            <a:r>
              <a:rPr lang="ru-RU" sz="2000" dirty="0"/>
              <a:t> в </a:t>
            </a:r>
            <a:r>
              <a:rPr lang="ru-RU" sz="2000" dirty="0" err="1"/>
              <a:t>дитинстві</a:t>
            </a:r>
            <a:r>
              <a:rPr lang="ru-RU" sz="2000" dirty="0"/>
              <a:t> не </a:t>
            </a:r>
            <a:r>
              <a:rPr lang="ru-RU" sz="2000" dirty="0" err="1"/>
              <a:t>прагнула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sz="2000" dirty="0" smtClean="0"/>
              <a:t>У </a:t>
            </a:r>
            <a:r>
              <a:rPr lang="ru-RU" sz="2000" dirty="0" err="1"/>
              <a:t>віці</a:t>
            </a:r>
            <a:r>
              <a:rPr lang="ru-RU" sz="2000" dirty="0"/>
              <a:t> 9 </a:t>
            </a:r>
            <a:r>
              <a:rPr lang="ru-RU" sz="2000" dirty="0" err="1"/>
              <a:t>років</a:t>
            </a:r>
            <a:r>
              <a:rPr lang="ru-RU" sz="2000" dirty="0"/>
              <a:t> </a:t>
            </a:r>
            <a:r>
              <a:rPr lang="ru-RU" sz="2000" dirty="0" err="1"/>
              <a:t>прийнята</a:t>
            </a:r>
            <a:r>
              <a:rPr lang="ru-RU" sz="2000" dirty="0"/>
              <a:t> у </a:t>
            </a:r>
            <a:r>
              <a:rPr lang="ru-RU" sz="2000" dirty="0" err="1"/>
              <a:t>Петроградське</a:t>
            </a:r>
            <a:r>
              <a:rPr lang="ru-RU" sz="2000" dirty="0"/>
              <a:t> </a:t>
            </a:r>
            <a:r>
              <a:rPr lang="ru-RU" sz="2000" dirty="0" err="1"/>
              <a:t>хореографічне</a:t>
            </a:r>
            <a:r>
              <a:rPr lang="ru-RU" sz="2000" dirty="0"/>
              <a:t> училище, де </a:t>
            </a:r>
            <a:r>
              <a:rPr lang="ru-RU" sz="2000" dirty="0" err="1"/>
              <a:t>основними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педагогами стали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мати</a:t>
            </a:r>
            <a:r>
              <a:rPr lang="ru-RU" sz="2000" dirty="0"/>
              <a:t> — </a:t>
            </a:r>
            <a:r>
              <a:rPr lang="ru-RU" sz="2000" dirty="0" err="1"/>
              <a:t>Марія</a:t>
            </a:r>
            <a:r>
              <a:rPr lang="ru-RU" sz="2000" dirty="0"/>
              <a:t> Романова (у </a:t>
            </a:r>
            <a:r>
              <a:rPr lang="ru-RU" sz="2000" dirty="0" err="1"/>
              <a:t>неї</a:t>
            </a:r>
            <a:r>
              <a:rPr lang="ru-RU" sz="2000" dirty="0"/>
              <a:t> дочка </a:t>
            </a:r>
            <a:r>
              <a:rPr lang="ru-RU" sz="2000" dirty="0" err="1"/>
              <a:t>вчилася</a:t>
            </a:r>
            <a:r>
              <a:rPr lang="ru-RU" sz="2000" dirty="0"/>
              <a:t> </a:t>
            </a:r>
            <a:r>
              <a:rPr lang="ru-RU" sz="2000" dirty="0" err="1"/>
              <a:t>перші</a:t>
            </a:r>
            <a:r>
              <a:rPr lang="ru-RU" sz="2000" dirty="0"/>
              <a:t> </a:t>
            </a:r>
            <a:r>
              <a:rPr lang="ru-RU" sz="2000" dirty="0" err="1"/>
              <a:t>шість</a:t>
            </a:r>
            <a:r>
              <a:rPr lang="ru-RU" sz="2000" dirty="0"/>
              <a:t> </a:t>
            </a:r>
            <a:r>
              <a:rPr lang="ru-RU" sz="2000" dirty="0" err="1"/>
              <a:t>років</a:t>
            </a:r>
            <a:r>
              <a:rPr lang="ru-RU" sz="2000" dirty="0"/>
              <a:t>), а </a:t>
            </a:r>
            <a:r>
              <a:rPr lang="ru-RU" sz="2000" dirty="0" err="1"/>
              <a:t>потім</a:t>
            </a:r>
            <a:r>
              <a:rPr lang="ru-RU" sz="2000" dirty="0"/>
              <a:t> </a:t>
            </a:r>
            <a:r>
              <a:rPr lang="ru-RU" sz="2000" dirty="0" err="1"/>
              <a:t>Агрипіна</a:t>
            </a:r>
            <a:r>
              <a:rPr lang="ru-RU" sz="2000" dirty="0"/>
              <a:t> Ваганова.</a:t>
            </a:r>
            <a:endParaRPr lang="uk-UA" sz="2000" dirty="0"/>
          </a:p>
        </p:txBody>
      </p:sp>
      <p:pic>
        <p:nvPicPr>
          <p:cNvPr id="3076" name="Picture 4" descr="http://www.spletnik.ru/img/__post/7b/galina_ulanova_7b418bceb836b602b1e1a3dff1f5c628_8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4" r="7220"/>
          <a:stretch/>
        </p:blipFill>
        <p:spPr bwMode="auto">
          <a:xfrm>
            <a:off x="8437934" y="1765300"/>
            <a:ext cx="3225800" cy="4141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74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3700" y="1803400"/>
            <a:ext cx="7454900" cy="4305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	1928 </a:t>
            </a:r>
            <a:r>
              <a:rPr lang="uk-UA" dirty="0"/>
              <a:t>року Уланова закінчила Ленінградське хореографічне училище. Після випускної вистави 16 травня 1928 її прийняли в трупу Ленінградського театру опери та балету (пізніше Ленінградський державний театр опери та балету </a:t>
            </a:r>
            <a:r>
              <a:rPr lang="uk-UA" dirty="0" err="1"/>
              <a:t>ім</a:t>
            </a:r>
            <a:r>
              <a:rPr lang="uk-UA" dirty="0"/>
              <a:t> С. М. Кірова, нині Маріїнський театр). Перші виступи Галини </a:t>
            </a:r>
            <a:r>
              <a:rPr lang="uk-UA" dirty="0" err="1"/>
              <a:t>Уланове</a:t>
            </a:r>
            <a:r>
              <a:rPr lang="uk-UA" dirty="0"/>
              <a:t> на сцені Маріїнського театру одразу ж привернули до неї увагу критиків. 1929 році у віці 19 років Уланова станцювала свою першу провідну партію — </a:t>
            </a:r>
            <a:r>
              <a:rPr lang="uk-UA" dirty="0" err="1"/>
              <a:t>Одетту-Оділлію</a:t>
            </a:r>
            <a:r>
              <a:rPr lang="uk-UA" dirty="0"/>
              <a:t> в «Лебединому озері». У Кіровському театрі Уланова пропрацювала до 1944 року. 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	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uk-UA" dirty="0" smtClean="0"/>
              <a:t>Біографія (частина 2)</a:t>
            </a:r>
            <a:endParaRPr lang="uk-UA" dirty="0"/>
          </a:p>
        </p:txBody>
      </p:sp>
      <p:pic>
        <p:nvPicPr>
          <p:cNvPr id="5" name="Picture 2" descr="http://www.vmireinteresnogo.com/article/galina-ulanova/1.jpg?52459922269048774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1" y="1765300"/>
            <a:ext cx="2740025" cy="3984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05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0" y="1803400"/>
            <a:ext cx="7777127" cy="4305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	У </a:t>
            </a:r>
            <a:r>
              <a:rPr lang="uk-UA" dirty="0"/>
              <a:t>1944—1960 роках Уланова була провідною балериною Великого театру, де також блищала в «Лебединому озері», «Ромео і Джульєтті» (1947), «Бахчисарайському фонтані» (1944) та інших балетах. Вершиною трагедійного танцю </a:t>
            </a:r>
            <a:r>
              <a:rPr lang="uk-UA" dirty="0" err="1"/>
              <a:t>Уланової</a:t>
            </a:r>
            <a:r>
              <a:rPr lang="uk-UA" dirty="0"/>
              <a:t> стала роль </a:t>
            </a:r>
            <a:r>
              <a:rPr lang="uk-UA" dirty="0" err="1"/>
              <a:t>Жизелі</a:t>
            </a:r>
            <a:r>
              <a:rPr lang="uk-UA" dirty="0"/>
              <a:t> (особливо в сцені божевілля). Перші гастролі Великого театру у 1956 році в Лондоні, де Уланова танцювала </a:t>
            </a:r>
            <a:r>
              <a:rPr lang="uk-UA" dirty="0" err="1"/>
              <a:t>Жизель</a:t>
            </a:r>
            <a:r>
              <a:rPr lang="uk-UA" dirty="0"/>
              <a:t> і Джульєтту і мала тріумфальний успіх, рівного якому, за свідченням зарубіжних авторитетів, вони не бачили з часів Анни Павлової.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uk-UA" dirty="0" smtClean="0"/>
              <a:t>Біографія (частина 3)</a:t>
            </a:r>
            <a:endParaRPr lang="uk-UA" dirty="0"/>
          </a:p>
        </p:txBody>
      </p:sp>
      <p:pic>
        <p:nvPicPr>
          <p:cNvPr id="6146" name="Picture 2" descr="http://f13.ifotki.info/org/4bd49673d05cf776c42ca9192345ed44bc5f6c1435319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170" y="1803400"/>
            <a:ext cx="2868174" cy="4664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47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8708" y="1803400"/>
            <a:ext cx="7777127" cy="4305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У </a:t>
            </a:r>
            <a:r>
              <a:rPr lang="ru-RU" dirty="0"/>
              <a:t>1960 </a:t>
            </a:r>
            <a:r>
              <a:rPr lang="ru-RU" dirty="0" err="1"/>
              <a:t>році</a:t>
            </a:r>
            <a:r>
              <a:rPr lang="ru-RU" dirty="0"/>
              <a:t>, в </a:t>
            </a:r>
            <a:r>
              <a:rPr lang="ru-RU" dirty="0" err="1"/>
              <a:t>останній</a:t>
            </a:r>
            <a:r>
              <a:rPr lang="ru-RU" dirty="0"/>
              <a:t> раз </a:t>
            </a:r>
            <a:r>
              <a:rPr lang="ru-RU" dirty="0" err="1"/>
              <a:t>станцювавши</a:t>
            </a:r>
            <a:r>
              <a:rPr lang="ru-RU" dirty="0"/>
              <a:t> «</a:t>
            </a:r>
            <a:r>
              <a:rPr lang="ru-RU" dirty="0" err="1"/>
              <a:t>Шопеніану</a:t>
            </a:r>
            <a:r>
              <a:rPr lang="ru-RU" dirty="0"/>
              <a:t>», вона </a:t>
            </a:r>
            <a:r>
              <a:rPr lang="ru-RU" dirty="0" err="1"/>
              <a:t>закінчила</a:t>
            </a:r>
            <a:r>
              <a:rPr lang="ru-RU" dirty="0"/>
              <a:t> </a:t>
            </a:r>
            <a:r>
              <a:rPr lang="ru-RU" dirty="0" err="1"/>
              <a:t>кар'єру</a:t>
            </a:r>
            <a:r>
              <a:rPr lang="ru-RU" dirty="0"/>
              <a:t> прими-</a:t>
            </a:r>
            <a:r>
              <a:rPr lang="ru-RU" dirty="0" err="1"/>
              <a:t>балерини</a:t>
            </a:r>
            <a:r>
              <a:rPr lang="ru-RU" dirty="0"/>
              <a:t>. Свою </a:t>
            </a:r>
            <a:r>
              <a:rPr lang="ru-RU" dirty="0" err="1"/>
              <a:t>сценічну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балерина </a:t>
            </a:r>
            <a:r>
              <a:rPr lang="ru-RU" dirty="0" err="1"/>
              <a:t>офіційно</a:t>
            </a:r>
            <a:r>
              <a:rPr lang="ru-RU" dirty="0"/>
              <a:t> </a:t>
            </a:r>
            <a:r>
              <a:rPr lang="ru-RU" dirty="0" err="1"/>
              <a:t>припинила</a:t>
            </a:r>
            <a:r>
              <a:rPr lang="ru-RU" dirty="0"/>
              <a:t> в 1962 </a:t>
            </a:r>
            <a:r>
              <a:rPr lang="ru-RU" dirty="0" err="1"/>
              <a:t>році</a:t>
            </a:r>
            <a:r>
              <a:rPr lang="ru-RU" dirty="0"/>
              <a:t>. З 1960 року і до </a:t>
            </a:r>
            <a:r>
              <a:rPr lang="ru-RU" dirty="0" err="1"/>
              <a:t>кінця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Уланова </a:t>
            </a:r>
            <a:r>
              <a:rPr lang="ru-RU" dirty="0" err="1"/>
              <a:t>працювала</a:t>
            </a:r>
            <a:r>
              <a:rPr lang="ru-RU" dirty="0"/>
              <a:t> у </a:t>
            </a:r>
            <a:r>
              <a:rPr lang="ru-RU" dirty="0" smtClean="0"/>
              <a:t>	Великому </a:t>
            </a:r>
            <a:r>
              <a:rPr lang="ru-RU" dirty="0" err="1"/>
              <a:t>театрі</a:t>
            </a:r>
            <a:r>
              <a:rPr lang="ru-RU" dirty="0"/>
              <a:t> балетмейстером-репетитором.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— </a:t>
            </a:r>
            <a:r>
              <a:rPr lang="ru-RU" dirty="0" err="1"/>
              <a:t>ціла</a:t>
            </a:r>
            <a:r>
              <a:rPr lang="ru-RU" dirty="0"/>
              <a:t> плеяда </a:t>
            </a:r>
            <a:r>
              <a:rPr lang="ru-RU" dirty="0" err="1"/>
              <a:t>зірок</a:t>
            </a:r>
            <a:r>
              <a:rPr lang="ru-RU" dirty="0"/>
              <a:t>: Катерина Максимова, </a:t>
            </a:r>
            <a:r>
              <a:rPr lang="ru-RU" dirty="0" err="1"/>
              <a:t>Володимир</a:t>
            </a:r>
            <a:r>
              <a:rPr lang="ru-RU" dirty="0"/>
              <a:t> </a:t>
            </a:r>
            <a:r>
              <a:rPr lang="ru-RU" dirty="0" err="1"/>
              <a:t>Васильєв</a:t>
            </a:r>
            <a:r>
              <a:rPr lang="ru-RU" dirty="0"/>
              <a:t>, </a:t>
            </a:r>
            <a:r>
              <a:rPr lang="ru-RU" dirty="0" err="1"/>
              <a:t>Ніна</a:t>
            </a:r>
            <a:r>
              <a:rPr lang="ru-RU" dirty="0"/>
              <a:t> </a:t>
            </a:r>
            <a:r>
              <a:rPr lang="ru-RU" dirty="0" err="1"/>
              <a:t>Тимофєєва</a:t>
            </a:r>
            <a:r>
              <a:rPr lang="ru-RU" dirty="0"/>
              <a:t>, Людмила Семеняка, </a:t>
            </a:r>
            <a:r>
              <a:rPr lang="ru-RU" dirty="0" err="1"/>
              <a:t>Ніна</a:t>
            </a:r>
            <a:r>
              <a:rPr lang="ru-RU" dirty="0"/>
              <a:t> Семизорова, Алла </a:t>
            </a:r>
            <a:r>
              <a:rPr lang="ru-RU" dirty="0" err="1"/>
              <a:t>Міхальченко</a:t>
            </a:r>
            <a:r>
              <a:rPr lang="ru-RU" dirty="0"/>
              <a:t>, </a:t>
            </a:r>
            <a:r>
              <a:rPr lang="ru-RU" dirty="0" err="1"/>
              <a:t>Надія</a:t>
            </a:r>
            <a:r>
              <a:rPr lang="ru-RU" dirty="0"/>
              <a:t> </a:t>
            </a:r>
            <a:r>
              <a:rPr lang="ru-RU" dirty="0" err="1"/>
              <a:t>Грачова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	Померла </a:t>
            </a:r>
            <a:r>
              <a:rPr lang="ru-RU" dirty="0"/>
              <a:t>Галина Уланова </a:t>
            </a:r>
            <a:r>
              <a:rPr lang="ru-RU" u="sng" dirty="0"/>
              <a:t>21 </a:t>
            </a:r>
            <a:r>
              <a:rPr lang="ru-RU" u="sng" dirty="0" err="1"/>
              <a:t>березня</a:t>
            </a:r>
            <a:r>
              <a:rPr lang="ru-RU" u="sng" dirty="0"/>
              <a:t> 1998</a:t>
            </a:r>
            <a:r>
              <a:rPr lang="ru-RU" dirty="0"/>
              <a:t> в </a:t>
            </a:r>
            <a:r>
              <a:rPr lang="ru-RU" dirty="0" err="1"/>
              <a:t>Москві</a:t>
            </a:r>
            <a:r>
              <a:rPr lang="ru-RU" dirty="0"/>
              <a:t> і </a:t>
            </a:r>
            <a:r>
              <a:rPr lang="ru-RU" dirty="0" err="1"/>
              <a:t>похована</a:t>
            </a:r>
            <a:r>
              <a:rPr lang="ru-RU" dirty="0"/>
              <a:t> на </a:t>
            </a:r>
            <a:r>
              <a:rPr lang="ru-RU" dirty="0" err="1"/>
              <a:t>Новодівичому</a:t>
            </a:r>
            <a:r>
              <a:rPr lang="ru-RU" dirty="0"/>
              <a:t> </a:t>
            </a:r>
            <a:r>
              <a:rPr lang="ru-RU" dirty="0" err="1" smtClean="0"/>
              <a:t>кладовищі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uk-UA" dirty="0" smtClean="0"/>
              <a:t>Біографія (частина 4)</a:t>
            </a:r>
            <a:endParaRPr lang="uk-UA" dirty="0"/>
          </a:p>
        </p:txBody>
      </p:sp>
      <p:pic>
        <p:nvPicPr>
          <p:cNvPr id="8194" name="Picture 2" descr="http://upload.wikimedia.org/wikipedia/commons/thumb/5/5c/Galina_Ulanova_1968.jpg/220px-Galina_Ulanova_19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1803400"/>
            <a:ext cx="2850124" cy="3951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50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Приватне життя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2052918"/>
            <a:ext cx="7697789" cy="4195481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	Галина Уланова </a:t>
            </a:r>
            <a:r>
              <a:rPr lang="uk-UA" dirty="0"/>
              <a:t>тричі була одружена, і всі троє її обранців — люди мистецтва: режисер Юрій Завадський, актор і режисер Іван Берсенєв, художник Вадим Риндін.</a:t>
            </a:r>
          </a:p>
          <a:p>
            <a:pPr marL="0" indent="0">
              <a:buNone/>
            </a:pPr>
            <a:r>
              <a:rPr lang="uk-UA" dirty="0" smtClean="0"/>
              <a:t>	У </a:t>
            </a:r>
            <a:r>
              <a:rPr lang="uk-UA" dirty="0"/>
              <a:t>неї не було будь-якого хобі, побічних від професії занять. Була дуже суворою до себе. Рано вранці — цілу годину фізична зарядка, в яку були включені і балетні па. Навіть на схилі років її вага залишався такою же, що і в артистичні роки — 49 кг. Вона завжди була елегантною, відрізнялася легкою, витонченою ходою.</a:t>
            </a:r>
          </a:p>
        </p:txBody>
      </p:sp>
      <p:pic>
        <p:nvPicPr>
          <p:cNvPr id="4" name="Picture 2" descr="http://www.pravda.ru/image/photo/9/7/8/20397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971" y="1820123"/>
            <a:ext cx="2879725" cy="4055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54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Нагороди Галини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9653588" cy="4195481"/>
          </a:xfrm>
        </p:spPr>
        <p:txBody>
          <a:bodyPr>
            <a:normAutofit lnSpcReduction="10000"/>
          </a:bodyPr>
          <a:lstStyle/>
          <a:p>
            <a:r>
              <a:rPr lang="uk-UA" dirty="0"/>
              <a:t>Сталінська премія першого ступеня (1941); за видатні досягнення в галузі балетного мистецтва</a:t>
            </a:r>
          </a:p>
          <a:p>
            <a:r>
              <a:rPr lang="uk-UA" dirty="0"/>
              <a:t>Сталінська премія першого ступеня (1946); за виконання заголовної партія в балетному виставі «Попелюшка» С. С. </a:t>
            </a:r>
            <a:r>
              <a:rPr lang="uk-UA" dirty="0" err="1"/>
              <a:t>Прокоф</a:t>
            </a:r>
            <a:r>
              <a:rPr lang="uk-UA" dirty="0"/>
              <a:t> '</a:t>
            </a:r>
            <a:r>
              <a:rPr lang="uk-UA" dirty="0" err="1"/>
              <a:t>єва</a:t>
            </a:r>
            <a:endParaRPr lang="uk-UA" dirty="0"/>
          </a:p>
          <a:p>
            <a:r>
              <a:rPr lang="uk-UA" dirty="0"/>
              <a:t>Сталінська премія першого ступеня (1947); за виконання головної партії в балетному спектаклі «Ромео і Джульєтта» С. С. </a:t>
            </a:r>
            <a:r>
              <a:rPr lang="uk-UA" dirty="0" err="1"/>
              <a:t>Прокоф</a:t>
            </a:r>
            <a:r>
              <a:rPr lang="uk-UA" dirty="0"/>
              <a:t> '</a:t>
            </a:r>
            <a:r>
              <a:rPr lang="uk-UA" dirty="0" err="1"/>
              <a:t>єва</a:t>
            </a:r>
            <a:endParaRPr lang="uk-UA" dirty="0"/>
          </a:p>
          <a:p>
            <a:r>
              <a:rPr lang="uk-UA" dirty="0"/>
              <a:t>Сталінська премія другого ступеня (1950); за виконання партії Тао-</a:t>
            </a:r>
            <a:r>
              <a:rPr lang="uk-UA" dirty="0" err="1"/>
              <a:t>Хоа</a:t>
            </a:r>
            <a:r>
              <a:rPr lang="uk-UA" dirty="0"/>
              <a:t> в балетному виставі «Червоний мак» Р. М. </a:t>
            </a:r>
            <a:r>
              <a:rPr lang="uk-UA" dirty="0" err="1"/>
              <a:t>Глієра</a:t>
            </a:r>
            <a:endParaRPr lang="uk-UA" dirty="0"/>
          </a:p>
          <a:p>
            <a:r>
              <a:rPr lang="uk-UA" dirty="0"/>
              <a:t>Ленінська премія (1957)</a:t>
            </a:r>
          </a:p>
          <a:p>
            <a:r>
              <a:rPr lang="uk-UA" dirty="0"/>
              <a:t>Народна артистка СРСР (1951)</a:t>
            </a:r>
          </a:p>
          <a:p>
            <a:r>
              <a:rPr lang="uk-UA" dirty="0"/>
              <a:t>Двічі Герой Соціалістичної Праці (1974; 1980)</a:t>
            </a:r>
          </a:p>
        </p:txBody>
      </p:sp>
    </p:spTree>
    <p:extLst>
      <p:ext uri="{BB962C8B-B14F-4D97-AF65-F5344CB8AC3E}">
        <p14:creationId xmlns:p14="http://schemas.microsoft.com/office/powerpoint/2010/main" val="20468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77</TotalTime>
  <Words>140</Words>
  <Application>Microsoft Office PowerPoint</Application>
  <PresentationFormat>Широкоэкранный</PresentationFormat>
  <Paragraphs>34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Ион</vt:lpstr>
      <vt:lpstr>Уланова Галина Сергіївна</vt:lpstr>
      <vt:lpstr>Уланова Галина Сергіївна</vt:lpstr>
      <vt:lpstr>Презентация PowerPoint</vt:lpstr>
      <vt:lpstr>Біографія</vt:lpstr>
      <vt:lpstr>Біографія (частина 2)</vt:lpstr>
      <vt:lpstr>Біографія (частина 3)</vt:lpstr>
      <vt:lpstr>Біографія (частина 4)</vt:lpstr>
      <vt:lpstr>Приватне життя</vt:lpstr>
      <vt:lpstr>Нагороди Галини</vt:lpstr>
      <vt:lpstr>Нагороди Галини (продовження)</vt:lpstr>
      <vt:lpstr>Фотогалерея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Уланова Галина Сергіївна</dc:title>
  <dc:creator>Дмитрий Лазян</dc:creator>
  <cp:lastModifiedBy>Дмитрий Лазян</cp:lastModifiedBy>
  <cp:revision>6</cp:revision>
  <dcterms:created xsi:type="dcterms:W3CDTF">2013-12-24T17:05:38Z</dcterms:created>
  <dcterms:modified xsi:type="dcterms:W3CDTF">2013-12-24T18:23:05Z</dcterms:modified>
</cp:coreProperties>
</file>