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8" r:id="rId3"/>
    <p:sldId id="258" r:id="rId4"/>
    <p:sldId id="259" r:id="rId5"/>
    <p:sldId id="260" r:id="rId6"/>
    <p:sldId id="261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4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76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3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3" y="5731797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3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52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5001"/>
            <a:ext cx="4800601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599" y="1905001"/>
            <a:ext cx="4800601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7"/>
            <a:ext cx="4800601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1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599" y="1772817"/>
            <a:ext cx="4800601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599" y="2509937"/>
            <a:ext cx="4800601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50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Іван Антонович Малкович.</a:t>
            </a:r>
            <a:endParaRPr lang="ru-RU" sz="48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                                         1961 рік.</a:t>
            </a:r>
            <a:endParaRPr lang="ru-RU" sz="24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6800" y="-224394"/>
            <a:ext cx="10058400" cy="4571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102" y="325821"/>
            <a:ext cx="10058400" cy="5478518"/>
          </a:xfrm>
        </p:spPr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None/>
            </a:pPr>
            <a:endParaRPr lang="uk-UA" dirty="0">
              <a:solidFill>
                <a:srgbClr val="595959"/>
              </a:solidFill>
              <a:latin typeface="Cambria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None/>
            </a:pPr>
            <a:endParaRPr lang="uk-UA" sz="2400" b="0" i="0" dirty="0" smtClean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endParaRPr lang="uk-UA" dirty="0">
              <a:solidFill>
                <a:srgbClr val="595959"/>
              </a:solidFill>
              <a:latin typeface="Cambria"/>
            </a:endParaRPr>
          </a:p>
          <a:p>
            <a:pPr>
              <a:buClr>
                <a:srgbClr val="D680A5"/>
              </a:buClr>
              <a:buFont typeface="Arial"/>
              <a:buChar char="•"/>
            </a:pP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Відкрите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обличчя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ніжна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майже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дитяча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усмішка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світло-русяве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волосся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спадає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плечі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з-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капелюха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довгі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пальці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музиканта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. А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ще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делікатність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усьому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: у жестах, у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розмові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…….</a:t>
            </a:r>
            <a:endParaRPr lang="ru-RU" sz="3600" b="0" i="0" dirty="0">
              <a:solidFill>
                <a:schemeClr val="accent1">
                  <a:lumMod val="75000"/>
                </a:scheme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61" y="-1350261"/>
            <a:ext cx="10058400" cy="118872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Макет заголовка и объекта с диаграммой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83779"/>
            <a:ext cx="10058400" cy="58884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Дмитро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Павличко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      "…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має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музичну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освіту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благодатно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відбивається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творах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Літературними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вчителями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цього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автора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назвати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Євгена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Плужника та Богдана-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Ігора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Антонича. Але, приглянувшись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уважніше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поезії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побачимо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нього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є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третій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і,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можливо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найголовніший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наставник 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Павло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Тичина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Вчитися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Івана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Малковича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- як,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зрештою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для кожного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справжнього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митця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- не значить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наслідувати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письмі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а бути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подібним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лише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світовідчуванні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жаданні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певної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естетичної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досконалості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…"</a:t>
            </a:r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6800" y="-483476"/>
            <a:ext cx="10058400" cy="13663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8069" y="798785"/>
            <a:ext cx="9827171" cy="537817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D680A5"/>
              </a:buClr>
              <a:buNone/>
            </a:pPr>
            <a:endParaRPr lang="ru-RU" dirty="0" smtClean="0">
              <a:solidFill>
                <a:srgbClr val="595959"/>
              </a:solidFill>
            </a:endParaRPr>
          </a:p>
          <a:p>
            <a:pPr>
              <a:buClr>
                <a:srgbClr val="D680A5"/>
              </a:buClr>
              <a:buFont typeface="Arial"/>
              <a:buChar char="•"/>
            </a:pPr>
            <a:endParaRPr lang="ru-RU" dirty="0">
              <a:solidFill>
                <a:srgbClr val="595959"/>
              </a:solidFill>
            </a:endParaRPr>
          </a:p>
          <a:p>
            <a:pPr>
              <a:buClr>
                <a:srgbClr val="D680A5"/>
              </a:buClr>
              <a:buFont typeface="Arial"/>
              <a:buChar char="•"/>
            </a:pPr>
            <a:endParaRPr lang="ru-RU" dirty="0" smtClean="0">
              <a:solidFill>
                <a:srgbClr val="595959"/>
              </a:solidFill>
            </a:endParaRPr>
          </a:p>
          <a:p>
            <a:pPr>
              <a:buClr>
                <a:srgbClr val="D680A5"/>
              </a:buClr>
              <a:buFont typeface="Arial"/>
              <a:buChar char="•"/>
            </a:pPr>
            <a:endParaRPr lang="ru-RU" dirty="0">
              <a:solidFill>
                <a:srgbClr val="595959"/>
              </a:solidFill>
            </a:endParaRPr>
          </a:p>
          <a:p>
            <a:pPr marL="0" indent="0">
              <a:buClr>
                <a:srgbClr val="D680A5"/>
              </a:buClr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"…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Але ж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поет,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цілком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своєрідний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справдешній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варто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знати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вже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хоч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би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за те,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жодному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слові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своєму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не покривив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почуттям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дуже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цільний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у тому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</a:rPr>
              <a:t>настрої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котрий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можемо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назвати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уболіванням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добротою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лагідністю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у кожному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образі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являє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свіжість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вишуканість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…««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людина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маніакально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віддана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ідеї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особливо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якісної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</a:rPr>
              <a:t> книги».</a:t>
            </a:r>
            <a:endParaRPr lang="ru-RU" sz="3800" b="0" i="0" dirty="0">
              <a:solidFill>
                <a:schemeClr val="accent1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2957" y="-564930"/>
            <a:ext cx="4800601" cy="3231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599091"/>
            <a:ext cx="10058400" cy="325821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0110" y="147145"/>
            <a:ext cx="10741573" cy="6029820"/>
          </a:xfrm>
        </p:spPr>
        <p:txBody>
          <a:bodyPr>
            <a:noAutofit/>
          </a:bodyPr>
          <a:lstStyle/>
          <a:p>
            <a:pPr marL="0" indent="0">
              <a:buClr>
                <a:srgbClr val="D680A5"/>
              </a:buClr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ван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Малкович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— редактор,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упорядник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автор 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перекладач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кількох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десятків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книжок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людина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маніакально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віддана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ідеї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«особливо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якісної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книги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 З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раннього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віку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Іван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займається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справою –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видавництва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згодом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стала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бізнесом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працював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у декількох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видавництвах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зокрема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: «Веселка», «Молодь»,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Соняшник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».Та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найбільшого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успіху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справі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принесло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видавництво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- «А-БА-БА-ГА-ЛА-МА-ГА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», яке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створене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в 1992 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Найпершими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продуктами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справи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були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такі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збірки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: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Українську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абетку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»,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Вірші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»,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Улюблені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вірші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»,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янголом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плечі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                                                      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4489" y="-4474778"/>
            <a:ext cx="4800601" cy="4271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Христина\Desktop\images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931">
            <a:off x="10287772" y="3848986"/>
            <a:ext cx="1778103" cy="3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ристина\Desktop\ееее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045">
            <a:off x="7052059" y="4668700"/>
            <a:ext cx="2155003" cy="19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ристина\Desktop\defaul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7" y="4605318"/>
            <a:ext cx="1557892" cy="21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-840829"/>
            <a:ext cx="4663440" cy="2207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2477814" cy="2664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207" y="147145"/>
            <a:ext cx="11183007" cy="6148551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У 2002 році Форум видавців у Львові визнає «А-БА-БА-ГА-ЛА-МА-ГУ» найкращим видавництвом року в Україні. У 2004 році видавництво «А-БА-БА-ГА-ЛА-МА-ГА» отримало право на створення філії в Москві (за умови, що на кожній книжці буде зазначено: «Книга без права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продажи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Украине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»). Того ж року Форум видавців у Львові визнає Івана Малковича найкращим директором видавництва в Україні. Тоді ж Іван Малкович став кавалером Міжнародного ордену усмішки (свого часу цю нагороду отримували Папа Іван-Павло ІІ,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Астрід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Ліндґрен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Сєрґєй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Образцов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Дж.Роулінґ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та ін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 2008 року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Іван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Малкович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починає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видавати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«А-БА-БА-ГА-ЛА-МА-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 «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дорослу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літературу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У 2009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видавництві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«А-БА-БА-ГА-ЛА-МА-ГА»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Дитяча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Євангелія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благословіннями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Предстоятелів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найбільших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традиційних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християнських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церков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Христина\Desktop\defaultррррррр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03" y="4127389"/>
            <a:ext cx="2661683" cy="24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ристина\Desktop\15414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69" y="4729656"/>
            <a:ext cx="1850479" cy="19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Христина\Desktop\default125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08" y="5067575"/>
            <a:ext cx="1828801" cy="1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Христина\Desktop\defaultпе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3807" y="5580993"/>
            <a:ext cx="1137308" cy="10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Христина\Desktop\images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11" y="5369198"/>
            <a:ext cx="1408386" cy="12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0" y="0"/>
            <a:ext cx="4663440" cy="795729"/>
          </a:xfrm>
        </p:spPr>
        <p:txBody>
          <a:bodyPr/>
          <a:lstStyle/>
          <a:p>
            <a:r>
              <a:rPr lang="uk-UA" dirty="0" smtClean="0"/>
              <a:t>Творчість митця.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7862" y="735725"/>
            <a:ext cx="2827283" cy="412005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26068" y="1266495"/>
            <a:ext cx="7028793" cy="553895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Іван Малкович за своє життя видав та видає сотні книг, віршів. Ці твори були милі та залишаються і будуть милі усім людям. Ці твори були перекладанні на різні мови Європейських країн.  На сьогодні творіння Малковича є у різних виглядах : У книгах, у фільмах та навіть у електронному вигляді (у вигляді ігор для дітей). Одним із таких творінням є бездоганно витончена гра на тему твору «Снігова королева».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Вірші  Малковича  використовують  для створення пісень. Одними з таких композиторів є  Віктор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Морозов,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гурт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</a:rPr>
              <a:t>Ді.Ор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(Едуард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</a:rPr>
              <a:t>Приступа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Орест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Криса)……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Христина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4" y="767254"/>
            <a:ext cx="2963918" cy="41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Христина\Desktop\imagesоооо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0" y="316317"/>
            <a:ext cx="2694315" cy="26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ристина\Desktop\ггггггг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2240132"/>
            <a:ext cx="2388201" cy="2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ристина\Desktop\рррррр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0" y="443703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Христина\Desktop\ооооо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78" y="449045"/>
            <a:ext cx="2435060" cy="27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Христина\Desktop\images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78" y="4437031"/>
            <a:ext cx="2661964" cy="23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551</Words>
  <Application>Microsoft Office PowerPoint</Application>
  <PresentationFormat>Произвольный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TS103031002</vt:lpstr>
      <vt:lpstr>Іван Антонович Малкович.</vt:lpstr>
      <vt:lpstr>Презентация PowerPoint</vt:lpstr>
      <vt:lpstr>Макет заголовка и объекта с диаграммой</vt:lpstr>
      <vt:lpstr>Презентация PowerPoint</vt:lpstr>
      <vt:lpstr>Презентация PowerPoint</vt:lpstr>
      <vt:lpstr>Презентация PowerPoint</vt:lpstr>
      <vt:lpstr>Творчість митця.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2013-02-03T12:02:42Z</dcterms:created>
  <dcterms:modified xsi:type="dcterms:W3CDTF">2013-02-06T16:41:40Z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