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96" r:id="rId5"/>
    <p:sldId id="295" r:id="rId6"/>
    <p:sldId id="291" r:id="rId7"/>
    <p:sldId id="294" r:id="rId8"/>
    <p:sldId id="293" r:id="rId9"/>
    <p:sldId id="292" r:id="rId10"/>
    <p:sldId id="259" r:id="rId11"/>
    <p:sldId id="260" r:id="rId12"/>
    <p:sldId id="264" r:id="rId13"/>
    <p:sldId id="261" r:id="rId14"/>
    <p:sldId id="265" r:id="rId15"/>
    <p:sldId id="263" r:id="rId16"/>
    <p:sldId id="266" r:id="rId17"/>
    <p:sldId id="262" r:id="rId18"/>
    <p:sldId id="273" r:id="rId19"/>
    <p:sldId id="271" r:id="rId20"/>
    <p:sldId id="277" r:id="rId21"/>
    <p:sldId id="272" r:id="rId22"/>
    <p:sldId id="276" r:id="rId23"/>
    <p:sldId id="274" r:id="rId24"/>
    <p:sldId id="275" r:id="rId25"/>
    <p:sldId id="278" r:id="rId26"/>
    <p:sldId id="279" r:id="rId27"/>
    <p:sldId id="280" r:id="rId28"/>
    <p:sldId id="281" r:id="rId29"/>
    <p:sldId id="282" r:id="rId30"/>
    <p:sldId id="283" r:id="rId31"/>
    <p:sldId id="286" r:id="rId32"/>
    <p:sldId id="284" r:id="rId33"/>
    <p:sldId id="285" r:id="rId34"/>
    <p:sldId id="289" r:id="rId35"/>
    <p:sldId id="288" r:id="rId36"/>
    <p:sldId id="297" r:id="rId37"/>
    <p:sldId id="300" r:id="rId38"/>
    <p:sldId id="316" r:id="rId39"/>
    <p:sldId id="301" r:id="rId40"/>
    <p:sldId id="315" r:id="rId41"/>
    <p:sldId id="303" r:id="rId42"/>
    <p:sldId id="318" r:id="rId43"/>
    <p:sldId id="317" r:id="rId44"/>
    <p:sldId id="314" r:id="rId45"/>
    <p:sldId id="330" r:id="rId46"/>
    <p:sldId id="329" r:id="rId47"/>
    <p:sldId id="331" r:id="rId48"/>
    <p:sldId id="332" r:id="rId49"/>
    <p:sldId id="333" r:id="rId50"/>
    <p:sldId id="328" r:id="rId51"/>
    <p:sldId id="325" r:id="rId52"/>
    <p:sldId id="324" r:id="rId53"/>
    <p:sldId id="323" r:id="rId54"/>
    <p:sldId id="322" r:id="rId55"/>
    <p:sldId id="321" r:id="rId56"/>
    <p:sldId id="326" r:id="rId57"/>
    <p:sldId id="327" r:id="rId58"/>
    <p:sldId id="319" r:id="rId59"/>
    <p:sldId id="290" r:id="rId6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702" y="6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0" name="Прямоугольный треугольник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Заголовок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grpSp>
        <p:nvGrpSpPr>
          <p:cNvPr id="2" name="Группа 1"/>
          <p:cNvGrpSpPr/>
          <p:nvPr/>
        </p:nvGrpSpPr>
        <p:grpSpPr>
          <a:xfrm>
            <a:off x="-3765" y="4953000"/>
            <a:ext cx="9147765" cy="1912088"/>
            <a:chOff x="-3765" y="4832896"/>
            <a:chExt cx="9147765" cy="2032192"/>
          </a:xfrm>
        </p:grpSpPr>
        <p:sp>
          <p:nvSpPr>
            <p:cNvPr id="7" name="Полилиния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Полилиния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Полилиния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Прямая соединительная линия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Дата 29"/>
          <p:cNvSpPr>
            <a:spLocks noGrp="1"/>
          </p:cNvSpPr>
          <p:nvPr>
            <p:ph type="dt" sz="half" idx="10"/>
          </p:nvPr>
        </p:nvSpPr>
        <p:spPr/>
        <p:txBody>
          <a:bodyPr/>
          <a:lstStyle>
            <a:lvl1pPr>
              <a:defRPr>
                <a:solidFill>
                  <a:srgbClr val="FFFFFF"/>
                </a:solidFill>
              </a:defRPr>
            </a:lvl1pPr>
            <a:extLst/>
          </a:lstStyle>
          <a:p>
            <a:fld id="{DB114AB4-BFB2-4BDF-9B02-3D214F0C176E}" type="datetimeFigureOut">
              <a:rPr lang="ru-RU" smtClean="0"/>
              <a:pPr/>
              <a:t>09.12.2012</a:t>
            </a:fld>
            <a:endParaRPr lang="ru-RU"/>
          </a:p>
        </p:txBody>
      </p:sp>
      <p:sp>
        <p:nvSpPr>
          <p:cNvPr id="19" name="Нижний колонтитул 18"/>
          <p:cNvSpPr>
            <a:spLocks noGrp="1"/>
          </p:cNvSpPr>
          <p:nvPr>
            <p:ph type="ftr" sz="quarter" idx="11"/>
          </p:nvPr>
        </p:nvSpPr>
        <p:spPr/>
        <p:txBody>
          <a:bodyPr/>
          <a:lstStyle>
            <a:lvl1pPr>
              <a:defRPr>
                <a:solidFill>
                  <a:schemeClr val="accent1">
                    <a:tint val="20000"/>
                  </a:schemeClr>
                </a:solidFill>
              </a:defRPr>
            </a:lvl1pPr>
            <a:extLst/>
          </a:lstStyle>
          <a:p>
            <a:endParaRPr lang="ru-RU"/>
          </a:p>
        </p:txBody>
      </p:sp>
      <p:sp>
        <p:nvSpPr>
          <p:cNvPr id="27" name="Номер слайда 26"/>
          <p:cNvSpPr>
            <a:spLocks noGrp="1"/>
          </p:cNvSpPr>
          <p:nvPr>
            <p:ph type="sldNum" sz="quarter" idx="12"/>
          </p:nvPr>
        </p:nvSpPr>
        <p:spPr/>
        <p:txBody>
          <a:bodyPr/>
          <a:lstStyle>
            <a:lvl1pPr>
              <a:defRPr>
                <a:solidFill>
                  <a:srgbClr val="FFFFFF"/>
                </a:solidFill>
              </a:defRPr>
            </a:lvl1pPr>
            <a:extLst/>
          </a:lstStyle>
          <a:p>
            <a:fld id="{1C6A7E9D-9E92-47D2-AEFB-85C00C76B910}" type="slidenum">
              <a:rPr lang="ru-RU" smtClean="0"/>
              <a:pPr/>
              <a:t>‹#›</a:t>
            </a:fld>
            <a:endParaRPr lang="ru-RU"/>
          </a:p>
        </p:txBody>
      </p:sp>
    </p:spTree>
  </p:cSld>
  <p:clrMapOvr>
    <a:masterClrMapping/>
  </p:clrMapOvr>
  <p:transition>
    <p:zo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481329"/>
            <a:ext cx="8229600" cy="438607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DB114AB4-BFB2-4BDF-9B02-3D214F0C176E}" type="datetimeFigureOut">
              <a:rPr lang="ru-RU" smtClean="0"/>
              <a:pPr/>
              <a:t>09.12.2012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1C6A7E9D-9E92-47D2-AEFB-85C00C76B910}" type="slidenum">
              <a:rPr lang="ru-RU" smtClean="0"/>
              <a:pPr/>
              <a:t>‹#›</a:t>
            </a:fld>
            <a:endParaRPr lang="ru-RU"/>
          </a:p>
        </p:txBody>
      </p:sp>
    </p:spTree>
  </p:cSld>
  <p:clrMapOvr>
    <a:masterClrMapping/>
  </p:clrMapOvr>
  <p:transition>
    <p:zo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44013" y="274640"/>
            <a:ext cx="1777470" cy="5592761"/>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1"/>
            <a:ext cx="6324600" cy="5592760"/>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DB114AB4-BFB2-4BDF-9B02-3D214F0C176E}" type="datetimeFigureOut">
              <a:rPr lang="ru-RU" smtClean="0"/>
              <a:pPr/>
              <a:t>09.12.2012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1C6A7E9D-9E92-47D2-AEFB-85C00C76B910}" type="slidenum">
              <a:rPr lang="ru-RU" smtClean="0"/>
              <a:pPr/>
              <a:t>‹#›</a:t>
            </a:fld>
            <a:endParaRPr lang="ru-RU"/>
          </a:p>
        </p:txBody>
      </p:sp>
    </p:spTree>
  </p:cSld>
  <p:clrMapOvr>
    <a:masterClrMapping/>
  </p:clrMapOvr>
  <p:transition>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DB114AB4-BFB2-4BDF-9B02-3D214F0C176E}" type="datetimeFigureOut">
              <a:rPr lang="ru-RU" smtClean="0"/>
              <a:pPr/>
              <a:t>09.12.2012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1C6A7E9D-9E92-47D2-AEFB-85C00C76B910}" type="slidenum">
              <a:rPr lang="ru-RU" smtClean="0"/>
              <a:pPr/>
              <a:t>‹#›</a:t>
            </a:fld>
            <a:endParaRPr lang="ru-RU"/>
          </a:p>
        </p:txBody>
      </p:sp>
      <p:sp>
        <p:nvSpPr>
          <p:cNvPr id="7" name="Заголовок 6"/>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masterClrMapping/>
  </p:clrMapOvr>
  <p:transition>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DB114AB4-BFB2-4BDF-9B02-3D214F0C176E}" type="datetimeFigureOut">
              <a:rPr lang="ru-RU" smtClean="0"/>
              <a:pPr/>
              <a:t>09.12.2012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1C6A7E9D-9E92-47D2-AEFB-85C00C76B910}" type="slidenum">
              <a:rPr lang="ru-RU" smtClean="0"/>
              <a:pPr/>
              <a:t>‹#›</a:t>
            </a:fld>
            <a:endParaRPr lang="ru-RU"/>
          </a:p>
        </p:txBody>
      </p:sp>
      <p:sp>
        <p:nvSpPr>
          <p:cNvPr id="7" name="Нашивка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Нашивка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bg>
      <p:bgRef idx="1002">
        <a:schemeClr val="bg1"/>
      </p:bgRef>
    </p:bg>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DB114AB4-BFB2-4BDF-9B02-3D214F0C176E}" type="datetimeFigureOut">
              <a:rPr lang="ru-RU" smtClean="0"/>
              <a:pPr/>
              <a:t>09.12.2012</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1C6A7E9D-9E92-47D2-AEFB-85C00C76B910}" type="slidenum">
              <a:rPr lang="ru-RU" smtClean="0"/>
              <a:pPr/>
              <a:t>‹#›</a:t>
            </a:fld>
            <a:endParaRPr lang="ru-RU"/>
          </a:p>
        </p:txBody>
      </p:sp>
      <p:sp>
        <p:nvSpPr>
          <p:cNvPr id="8" name="Заголовок 7"/>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transition>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DB114AB4-BFB2-4BDF-9B02-3D214F0C176E}" type="datetimeFigureOut">
              <a:rPr lang="ru-RU" smtClean="0"/>
              <a:pPr/>
              <a:t>09.12.2012</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1C6A7E9D-9E92-47D2-AEFB-85C00C76B910}"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transition>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bg>
      <p:bgRef idx="1002">
        <a:schemeClr val="bg1"/>
      </p:bgRef>
    </p:bg>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extLst/>
          </a:lstStyle>
          <a:p>
            <a:fld id="{DB114AB4-BFB2-4BDF-9B02-3D214F0C176E}" type="datetimeFigureOut">
              <a:rPr lang="ru-RU" smtClean="0"/>
              <a:pPr/>
              <a:t>09.12.2012</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1C6A7E9D-9E92-47D2-AEFB-85C00C76B910}" type="slidenum">
              <a:rPr lang="ru-RU" smtClean="0"/>
              <a:pPr/>
              <a:t>‹#›</a:t>
            </a:fld>
            <a:endParaRPr lang="ru-RU"/>
          </a:p>
        </p:txBody>
      </p:sp>
      <p:sp>
        <p:nvSpPr>
          <p:cNvPr id="6" name="Заголовок 5"/>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transition>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DB114AB4-BFB2-4BDF-9B02-3D214F0C176E}" type="datetimeFigureOut">
              <a:rPr lang="ru-RU" smtClean="0"/>
              <a:pPr/>
              <a:t>09.12.2012</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1C6A7E9D-9E92-47D2-AEFB-85C00C76B910}" type="slidenum">
              <a:rPr lang="ru-RU" smtClean="0"/>
              <a:pPr/>
              <a:t>‹#›</a:t>
            </a:fld>
            <a:endParaRPr lang="ru-RU"/>
          </a:p>
        </p:txBody>
      </p:sp>
    </p:spTree>
  </p:cSld>
  <p:clrMapOvr>
    <a:masterClrMapping/>
  </p:clrMapOvr>
  <p:transition>
    <p:zo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727032" y="6407944"/>
            <a:ext cx="1920240" cy="365760"/>
          </a:xfrm>
        </p:spPr>
        <p:txBody>
          <a:bodyPr/>
          <a:lstStyle>
            <a:extLst/>
          </a:lstStyle>
          <a:p>
            <a:fld id="{DB114AB4-BFB2-4BDF-9B02-3D214F0C176E}" type="datetimeFigureOut">
              <a:rPr lang="ru-RU" smtClean="0"/>
              <a:pPr/>
              <a:t>09.12.2012</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1C6A7E9D-9E92-47D2-AEFB-85C00C76B910}"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transition>
    <p:zo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
        <p:nvSpPr>
          <p:cNvPr id="3" name="Рисунок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ru-RU" smtClean="0"/>
              <a:t>Вставка рисунка</a:t>
            </a:r>
            <a:endParaRPr kumimoji="0" lang="en-US" dirty="0"/>
          </a:p>
        </p:txBody>
      </p:sp>
      <p:sp>
        <p:nvSpPr>
          <p:cNvPr id="5" name="Дата 4"/>
          <p:cNvSpPr>
            <a:spLocks noGrp="1"/>
          </p:cNvSpPr>
          <p:nvPr>
            <p:ph type="dt" sz="half" idx="10"/>
          </p:nvPr>
        </p:nvSpPr>
        <p:spPr/>
        <p:txBody>
          <a:bodyPr/>
          <a:lstStyle>
            <a:lvl1pPr>
              <a:defRPr>
                <a:solidFill>
                  <a:schemeClr val="tx1"/>
                </a:solidFill>
              </a:defRPr>
            </a:lvl1pPr>
            <a:extLst/>
          </a:lstStyle>
          <a:p>
            <a:fld id="{DB114AB4-BFB2-4BDF-9B02-3D214F0C176E}" type="datetimeFigureOut">
              <a:rPr lang="ru-RU" smtClean="0"/>
              <a:pPr/>
              <a:t>09.12.2012</a:t>
            </a:fld>
            <a:endParaRPr lang="ru-RU"/>
          </a:p>
        </p:txBody>
      </p:sp>
      <p:sp>
        <p:nvSpPr>
          <p:cNvPr id="6" name="Нижний колонтитул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ru-RU"/>
          </a:p>
        </p:txBody>
      </p:sp>
      <p:sp>
        <p:nvSpPr>
          <p:cNvPr id="7" name="Номер слайда 6"/>
          <p:cNvSpPr>
            <a:spLocks noGrp="1"/>
          </p:cNvSpPr>
          <p:nvPr>
            <p:ph type="sldNum" sz="quarter" idx="12"/>
          </p:nvPr>
        </p:nvSpPr>
        <p:spPr/>
        <p:txBody>
          <a:bodyPr/>
          <a:lstStyle>
            <a:lvl1pPr>
              <a:defRPr>
                <a:solidFill>
                  <a:schemeClr val="tx1"/>
                </a:solidFill>
              </a:defRPr>
            </a:lvl1pPr>
            <a:extLst/>
          </a:lstStyle>
          <a:p>
            <a:fld id="{1C6A7E9D-9E92-47D2-AEFB-85C00C76B910}" type="slidenum">
              <a:rPr lang="ru-RU" smtClean="0"/>
              <a:pPr/>
              <a:t>‹#›</a:t>
            </a:fld>
            <a:endParaRPr lang="ru-RU"/>
          </a:p>
        </p:txBody>
      </p:sp>
      <p:sp>
        <p:nvSpPr>
          <p:cNvPr id="2" name="Заголовок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ru-RU" smtClean="0"/>
              <a:t>Образец заголовка</a:t>
            </a:r>
            <a:endParaRPr kumimoji="0" lang="en-US"/>
          </a:p>
        </p:txBody>
      </p:sp>
      <p:sp>
        <p:nvSpPr>
          <p:cNvPr id="8" name="Полилиния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Полилиния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Прямоугольный треугольник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Прямая соединительная линия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Нашивка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Нашивка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p:zo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Полилиния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Полилиния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Прямоугольный треугольник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Прямая соединительная линия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Заголовок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ru-RU" smtClean="0"/>
              <a:t>Образец заголовка</a:t>
            </a:r>
            <a:endParaRPr kumimoji="0" lang="en-US"/>
          </a:p>
        </p:txBody>
      </p:sp>
      <p:sp>
        <p:nvSpPr>
          <p:cNvPr id="30" name="Текст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DB114AB4-BFB2-4BDF-9B02-3D214F0C176E}" type="datetimeFigureOut">
              <a:rPr lang="ru-RU" smtClean="0"/>
              <a:pPr/>
              <a:t>09.12.2012</a:t>
            </a:fld>
            <a:endParaRPr lang="ru-RU"/>
          </a:p>
        </p:txBody>
      </p:sp>
      <p:sp>
        <p:nvSpPr>
          <p:cNvPr id="22" name="Нижний колонтитул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ru-RU"/>
          </a:p>
        </p:txBody>
      </p:sp>
      <p:sp>
        <p:nvSpPr>
          <p:cNvPr id="18" name="Номер слайда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1C6A7E9D-9E92-47D2-AEFB-85C00C76B91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zoom/>
  </p:transition>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audio" Target="file:///F:\frank_sinatra_-_new_york_new_york_(zaycev.net).mp3"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33.jpeg"/></Relationships>
</file>

<file path=ppt/slides/_rels/slide3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34.jpeg"/><Relationship Id="rId4" Type="http://schemas.openxmlformats.org/officeDocument/2006/relationships/image" Target="../media/image33.jpeg"/></Relationships>
</file>

<file path=ppt/slides/_rels/slide3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35.jpeg"/></Relationships>
</file>

<file path=ppt/slides/_rels/slide4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38.jpeg"/></Relationships>
</file>

<file path=ppt/slides/_rels/slide4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39.jpeg"/><Relationship Id="rId4" Type="http://schemas.openxmlformats.org/officeDocument/2006/relationships/image" Target="../media/image38.jpeg"/></Relationships>
</file>

<file path=ppt/slides/_rels/slide4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5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6.jpeg"/></Relationships>
</file>

<file path=ppt/slides/_rels/slide5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47.jpeg"/><Relationship Id="rId4" Type="http://schemas.openxmlformats.org/officeDocument/2006/relationships/image" Target="../media/image46.jpeg"/></Relationships>
</file>

<file path=ppt/slides/_rels/slide5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jpeg"/></Relationships>
</file>

<file path=ppt/slides/_rels/slide55.xml.rels><?xml version="1.0" encoding="UTF-8" standalone="yes"?>
<Relationships xmlns="http://schemas.openxmlformats.org/package/2006/relationships"><Relationship Id="rId3" Type="http://schemas.openxmlformats.org/officeDocument/2006/relationships/image" Target="../media/image45.jpeg"/><Relationship Id="rId7" Type="http://schemas.openxmlformats.org/officeDocument/2006/relationships/image" Target="../media/image49.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jpeg"/></Relationships>
</file>

<file path=ppt/slides/_rels/slide56.xml.rels><?xml version="1.0" encoding="UTF-8" standalone="yes"?>
<Relationships xmlns="http://schemas.openxmlformats.org/package/2006/relationships"><Relationship Id="rId8" Type="http://schemas.openxmlformats.org/officeDocument/2006/relationships/image" Target="../media/image50.jpeg"/><Relationship Id="rId3" Type="http://schemas.openxmlformats.org/officeDocument/2006/relationships/image" Target="../media/image45.jpeg"/><Relationship Id="rId7" Type="http://schemas.openxmlformats.org/officeDocument/2006/relationships/image" Target="../media/image49.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jpeg"/></Relationships>
</file>

<file path=ppt/slides/_rels/slide57.xml.rels><?xml version="1.0" encoding="UTF-8" standalone="yes"?>
<Relationships xmlns="http://schemas.openxmlformats.org/package/2006/relationships"><Relationship Id="rId8" Type="http://schemas.openxmlformats.org/officeDocument/2006/relationships/image" Target="../media/image50.jpeg"/><Relationship Id="rId3" Type="http://schemas.openxmlformats.org/officeDocument/2006/relationships/image" Target="../media/image45.jpeg"/><Relationship Id="rId7" Type="http://schemas.openxmlformats.org/officeDocument/2006/relationships/image" Target="../media/image49.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jpeg"/><Relationship Id="rId9" Type="http://schemas.openxmlformats.org/officeDocument/2006/relationships/image" Target="../media/image51.jpeg"/></Relationships>
</file>

<file path=ppt/slides/_rels/slide58.xml.rels><?xml version="1.0" encoding="UTF-8" standalone="yes"?>
<Relationships xmlns="http://schemas.openxmlformats.org/package/2006/relationships"><Relationship Id="rId8" Type="http://schemas.openxmlformats.org/officeDocument/2006/relationships/image" Target="../media/image50.jpeg"/><Relationship Id="rId3" Type="http://schemas.openxmlformats.org/officeDocument/2006/relationships/image" Target="../media/image45.jpeg"/><Relationship Id="rId7" Type="http://schemas.openxmlformats.org/officeDocument/2006/relationships/image" Target="../media/image49.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48.jpeg"/><Relationship Id="rId5" Type="http://schemas.openxmlformats.org/officeDocument/2006/relationships/image" Target="../media/image47.jpeg"/><Relationship Id="rId10" Type="http://schemas.openxmlformats.org/officeDocument/2006/relationships/image" Target="../media/image52.jpeg"/><Relationship Id="rId4" Type="http://schemas.openxmlformats.org/officeDocument/2006/relationships/image" Target="../media/image46.jpeg"/><Relationship Id="rId9" Type="http://schemas.openxmlformats.org/officeDocument/2006/relationships/image" Target="../media/image51.jpeg"/></Relationships>
</file>

<file path=ppt/slides/_rels/slide5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nyc016.sJPG_950_2000_0_75_0_50_50.jpg"/>
          <p:cNvPicPr>
            <a:picLocks noChangeAspect="1"/>
          </p:cNvPicPr>
          <p:nvPr/>
        </p:nvPicPr>
        <p:blipFill>
          <a:blip r:embed="rId3" cstate="print"/>
          <a:stretch>
            <a:fillRect/>
          </a:stretch>
        </p:blipFill>
        <p:spPr>
          <a:xfrm>
            <a:off x="-612576" y="0"/>
            <a:ext cx="10292416" cy="6858000"/>
          </a:xfrm>
          <a:prstGeom prst="rect">
            <a:avLst/>
          </a:prstGeom>
        </p:spPr>
      </p:pic>
      <p:sp>
        <p:nvSpPr>
          <p:cNvPr id="2" name="Заголовок 1"/>
          <p:cNvSpPr>
            <a:spLocks noGrp="1"/>
          </p:cNvSpPr>
          <p:nvPr>
            <p:ph type="ctrTitle"/>
          </p:nvPr>
        </p:nvSpPr>
        <p:spPr/>
        <p:txBody>
          <a:bodyPr/>
          <a:lstStyle/>
          <a:p>
            <a:r>
              <a:rPr lang="en-US" sz="6600" b="1" smtClean="0"/>
              <a:t>New York City</a:t>
            </a:r>
            <a:r>
              <a:rPr lang="en-US" b="1" smtClean="0"/>
              <a:t/>
            </a:r>
            <a:br>
              <a:rPr lang="en-US" b="1" smtClean="0"/>
            </a:br>
            <a:endParaRPr lang="ru-RU"/>
          </a:p>
        </p:txBody>
      </p:sp>
      <p:pic>
        <p:nvPicPr>
          <p:cNvPr id="6" name="frank_sinatra_-_new_york_new_york_(zaycev.net).mp3">
            <a:hlinkClick r:id="" action="ppaction://media"/>
          </p:cNvPr>
          <p:cNvPicPr>
            <a:picLocks noRot="1" noChangeAspect="1"/>
          </p:cNvPicPr>
          <p:nvPr>
            <a:audioFile r:link="rId1"/>
          </p:nvPr>
        </p:nvPicPr>
        <p:blipFill>
          <a:blip r:embed="rId4" cstate="print"/>
          <a:stretch>
            <a:fillRect/>
          </a:stretch>
        </p:blipFill>
        <p:spPr>
          <a:xfrm>
            <a:off x="4419600" y="3276600"/>
            <a:ext cx="304800" cy="304800"/>
          </a:xfrm>
          <a:prstGeom prst="rect">
            <a:avLst/>
          </a:prstGeom>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999" showWhenStopped="0">
                <p:cTn id="7" repeatCount="indefinite"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nyc016.sJPG_950_2000_0_75_0_50_50.jpg"/>
          <p:cNvPicPr>
            <a:picLocks noChangeAspect="1"/>
          </p:cNvPicPr>
          <p:nvPr/>
        </p:nvPicPr>
        <p:blipFill>
          <a:blip r:embed="rId2" cstate="print"/>
          <a:stretch>
            <a:fillRect/>
          </a:stretch>
        </p:blipFill>
        <p:spPr>
          <a:xfrm>
            <a:off x="-612576" y="0"/>
            <a:ext cx="10292416" cy="6858000"/>
          </a:xfrm>
          <a:prstGeom prst="rect">
            <a:avLst/>
          </a:prstGeom>
        </p:spPr>
      </p:pic>
      <p:sp>
        <p:nvSpPr>
          <p:cNvPr id="2" name="Заголовок 1"/>
          <p:cNvSpPr>
            <a:spLocks noGrp="1"/>
          </p:cNvSpPr>
          <p:nvPr>
            <p:ph type="ctrTitle"/>
          </p:nvPr>
        </p:nvSpPr>
        <p:spPr>
          <a:xfrm>
            <a:off x="1371600" y="260648"/>
            <a:ext cx="7772400" cy="1829761"/>
          </a:xfrm>
        </p:spPr>
        <p:txBody>
          <a:bodyPr>
            <a:normAutofit fontScale="90000"/>
          </a:bodyPr>
          <a:lstStyle/>
          <a:p>
            <a:r>
              <a:rPr lang="en-US" smtClean="0"/>
              <a:t>The Bronx</a:t>
            </a:r>
            <a:br>
              <a:rPr lang="en-US" smtClean="0"/>
            </a:br>
            <a:r>
              <a:rPr lang="en-US" smtClean="0"/>
              <a:t/>
            </a:r>
            <a:br>
              <a:rPr lang="en-US" smtClean="0"/>
            </a:br>
            <a:endParaRPr lang="ru-RU"/>
          </a:p>
        </p:txBody>
      </p:sp>
      <p:pic>
        <p:nvPicPr>
          <p:cNvPr id="3074" name="Picture 2" descr="File:Yankee Stadium 001.JPG"/>
          <p:cNvPicPr>
            <a:picLocks noChangeAspect="1" noChangeArrowheads="1"/>
          </p:cNvPicPr>
          <p:nvPr/>
        </p:nvPicPr>
        <p:blipFill>
          <a:blip r:embed="rId3" cstate="print"/>
          <a:srcRect/>
          <a:stretch>
            <a:fillRect/>
          </a:stretch>
        </p:blipFill>
        <p:spPr bwMode="auto">
          <a:xfrm>
            <a:off x="611560" y="764704"/>
            <a:ext cx="7620000" cy="5715000"/>
          </a:xfrm>
          <a:prstGeom prst="rect">
            <a:avLst/>
          </a:prstGeom>
          <a:noFill/>
        </p:spPr>
      </p:pic>
    </p:spTree>
  </p:cSld>
  <p:clrMapOvr>
    <a:masterClrMapping/>
  </p:clrMapOvr>
  <p:transition>
    <p:zo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nyc016.sJPG_950_2000_0_75_0_50_50.jpg"/>
          <p:cNvPicPr>
            <a:picLocks noChangeAspect="1"/>
          </p:cNvPicPr>
          <p:nvPr/>
        </p:nvPicPr>
        <p:blipFill>
          <a:blip r:embed="rId2" cstate="print"/>
          <a:stretch>
            <a:fillRect/>
          </a:stretch>
        </p:blipFill>
        <p:spPr>
          <a:xfrm>
            <a:off x="-612576" y="0"/>
            <a:ext cx="10292416" cy="6858000"/>
          </a:xfrm>
          <a:prstGeom prst="rect">
            <a:avLst/>
          </a:prstGeom>
        </p:spPr>
      </p:pic>
      <p:sp>
        <p:nvSpPr>
          <p:cNvPr id="2" name="Заголовок 1"/>
          <p:cNvSpPr>
            <a:spLocks noGrp="1"/>
          </p:cNvSpPr>
          <p:nvPr>
            <p:ph type="ctrTitle"/>
          </p:nvPr>
        </p:nvSpPr>
        <p:spPr>
          <a:xfrm>
            <a:off x="1369368" y="332656"/>
            <a:ext cx="7774632" cy="729426"/>
          </a:xfrm>
        </p:spPr>
        <p:txBody>
          <a:bodyPr>
            <a:normAutofit fontScale="90000"/>
          </a:bodyPr>
          <a:lstStyle/>
          <a:p>
            <a:r>
              <a:rPr lang="en-US" smtClean="0"/>
              <a:t>Brooklyn</a:t>
            </a:r>
            <a:endParaRPr lang="en-US"/>
          </a:p>
        </p:txBody>
      </p:sp>
      <p:pic>
        <p:nvPicPr>
          <p:cNvPr id="2050" name="Picture 2" descr="File:Greenpoint Houses.JPG"/>
          <p:cNvPicPr>
            <a:picLocks noChangeAspect="1" noChangeArrowheads="1"/>
          </p:cNvPicPr>
          <p:nvPr/>
        </p:nvPicPr>
        <p:blipFill>
          <a:blip r:embed="rId3" cstate="print"/>
          <a:srcRect/>
          <a:stretch>
            <a:fillRect/>
          </a:stretch>
        </p:blipFill>
        <p:spPr bwMode="auto">
          <a:xfrm>
            <a:off x="611560" y="908720"/>
            <a:ext cx="7620000" cy="5715000"/>
          </a:xfrm>
          <a:prstGeom prst="rect">
            <a:avLst/>
          </a:prstGeom>
          <a:noFill/>
        </p:spPr>
      </p:pic>
    </p:spTree>
  </p:cSld>
  <p:clrMapOvr>
    <a:masterClrMapping/>
  </p:clrMapOvr>
  <p:transition>
    <p:zo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nyc016.sJPG_950_2000_0_75_0_50_50.jpg"/>
          <p:cNvPicPr>
            <a:picLocks noChangeAspect="1"/>
          </p:cNvPicPr>
          <p:nvPr/>
        </p:nvPicPr>
        <p:blipFill>
          <a:blip r:embed="rId2" cstate="print"/>
          <a:stretch>
            <a:fillRect/>
          </a:stretch>
        </p:blipFill>
        <p:spPr>
          <a:xfrm>
            <a:off x="-612576" y="0"/>
            <a:ext cx="10292416" cy="6858000"/>
          </a:xfrm>
          <a:prstGeom prst="rect">
            <a:avLst/>
          </a:prstGeom>
        </p:spPr>
      </p:pic>
      <p:sp>
        <p:nvSpPr>
          <p:cNvPr id="2" name="Заголовок 1"/>
          <p:cNvSpPr>
            <a:spLocks noGrp="1"/>
          </p:cNvSpPr>
          <p:nvPr>
            <p:ph type="ctrTitle"/>
          </p:nvPr>
        </p:nvSpPr>
        <p:spPr>
          <a:xfrm>
            <a:off x="1369368" y="332656"/>
            <a:ext cx="7774632" cy="729426"/>
          </a:xfrm>
        </p:spPr>
        <p:txBody>
          <a:bodyPr>
            <a:normAutofit fontScale="90000"/>
          </a:bodyPr>
          <a:lstStyle/>
          <a:p>
            <a:r>
              <a:rPr lang="en-US" smtClean="0"/>
              <a:t>Brooklyn</a:t>
            </a:r>
            <a:endParaRPr lang="en-US"/>
          </a:p>
        </p:txBody>
      </p:sp>
      <p:pic>
        <p:nvPicPr>
          <p:cNvPr id="21506" name="Picture 2" descr="File:Brooklyn view from south seaport.jpg"/>
          <p:cNvPicPr>
            <a:picLocks noChangeAspect="1" noChangeArrowheads="1"/>
          </p:cNvPicPr>
          <p:nvPr/>
        </p:nvPicPr>
        <p:blipFill>
          <a:blip r:embed="rId3" cstate="print"/>
          <a:srcRect/>
          <a:stretch>
            <a:fillRect/>
          </a:stretch>
        </p:blipFill>
        <p:spPr bwMode="auto">
          <a:xfrm>
            <a:off x="395536" y="980728"/>
            <a:ext cx="8497181" cy="5661248"/>
          </a:xfrm>
          <a:prstGeom prst="rect">
            <a:avLst/>
          </a:prstGeom>
          <a:noFill/>
        </p:spPr>
      </p:pic>
    </p:spTree>
  </p:cSld>
  <p:clrMapOvr>
    <a:masterClrMapping/>
  </p:clrMapOvr>
  <p:transition>
    <p:zo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nyc016.sJPG_950_2000_0_75_0_50_50.jpg"/>
          <p:cNvPicPr>
            <a:picLocks noChangeAspect="1"/>
          </p:cNvPicPr>
          <p:nvPr/>
        </p:nvPicPr>
        <p:blipFill>
          <a:blip r:embed="rId2" cstate="print"/>
          <a:stretch>
            <a:fillRect/>
          </a:stretch>
        </p:blipFill>
        <p:spPr>
          <a:xfrm>
            <a:off x="-684584" y="0"/>
            <a:ext cx="10292416" cy="6858000"/>
          </a:xfrm>
          <a:prstGeom prst="rect">
            <a:avLst/>
          </a:prstGeom>
        </p:spPr>
      </p:pic>
      <p:pic>
        <p:nvPicPr>
          <p:cNvPr id="1026" name="Picture 2" descr="File:Brooklyn Bridge Postdlf.jpg"/>
          <p:cNvPicPr>
            <a:picLocks noChangeAspect="1" noChangeArrowheads="1"/>
          </p:cNvPicPr>
          <p:nvPr/>
        </p:nvPicPr>
        <p:blipFill>
          <a:blip r:embed="rId3" cstate="print"/>
          <a:srcRect/>
          <a:stretch>
            <a:fillRect/>
          </a:stretch>
        </p:blipFill>
        <p:spPr bwMode="auto">
          <a:xfrm>
            <a:off x="1115616" y="188640"/>
            <a:ext cx="6912768" cy="5595607"/>
          </a:xfrm>
          <a:prstGeom prst="rect">
            <a:avLst/>
          </a:prstGeom>
          <a:noFill/>
        </p:spPr>
      </p:pic>
    </p:spTree>
  </p:cSld>
  <p:clrMapOvr>
    <a:masterClrMapping/>
  </p:clrMapOvr>
  <p:transition>
    <p:zo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nyc016.sJPG_950_2000_0_75_0_50_50.jpg"/>
          <p:cNvPicPr>
            <a:picLocks noChangeAspect="1"/>
          </p:cNvPicPr>
          <p:nvPr/>
        </p:nvPicPr>
        <p:blipFill>
          <a:blip r:embed="rId2" cstate="print"/>
          <a:stretch>
            <a:fillRect/>
          </a:stretch>
        </p:blipFill>
        <p:spPr>
          <a:xfrm>
            <a:off x="-684584" y="0"/>
            <a:ext cx="10292416" cy="6858000"/>
          </a:xfrm>
          <a:prstGeom prst="rect">
            <a:avLst/>
          </a:prstGeom>
        </p:spPr>
      </p:pic>
      <p:sp>
        <p:nvSpPr>
          <p:cNvPr id="2" name="Заголовок 1"/>
          <p:cNvSpPr>
            <a:spLocks noGrp="1"/>
          </p:cNvSpPr>
          <p:nvPr>
            <p:ph type="ctrTitle"/>
          </p:nvPr>
        </p:nvSpPr>
        <p:spPr>
          <a:xfrm>
            <a:off x="-252536" y="5733256"/>
            <a:ext cx="9396536" cy="1829761"/>
          </a:xfrm>
        </p:spPr>
        <p:txBody>
          <a:bodyPr>
            <a:normAutofit fontScale="90000"/>
          </a:bodyPr>
          <a:lstStyle/>
          <a:p>
            <a:pPr algn="ctr"/>
            <a:r>
              <a:rPr lang="en-US" sz="3600" smtClean="0"/>
              <a:t>View of Brooklyn Bridge</a:t>
            </a:r>
            <a:r>
              <a:rPr lang="ru-RU" sz="3600" smtClean="0"/>
              <a:t> </a:t>
            </a:r>
            <a:r>
              <a:rPr lang="en-US" sz="3600" smtClean="0"/>
              <a:t>and Downtown Brooklyn</a:t>
            </a:r>
            <a:r>
              <a:rPr lang="en-US" b="1" smtClean="0"/>
              <a:t/>
            </a:r>
            <a:br>
              <a:rPr lang="en-US" b="1" smtClean="0"/>
            </a:br>
            <a:endParaRPr lang="ru-RU"/>
          </a:p>
        </p:txBody>
      </p:sp>
      <p:pic>
        <p:nvPicPr>
          <p:cNvPr id="1026" name="Picture 2" descr="File:Brooklyn Bridge Postdlf.jpg"/>
          <p:cNvPicPr>
            <a:picLocks noChangeAspect="1" noChangeArrowheads="1"/>
          </p:cNvPicPr>
          <p:nvPr/>
        </p:nvPicPr>
        <p:blipFill>
          <a:blip r:embed="rId3" cstate="print"/>
          <a:srcRect/>
          <a:stretch>
            <a:fillRect/>
          </a:stretch>
        </p:blipFill>
        <p:spPr bwMode="auto">
          <a:xfrm>
            <a:off x="1115616" y="188640"/>
            <a:ext cx="6912768" cy="5595607"/>
          </a:xfrm>
          <a:prstGeom prst="rect">
            <a:avLst/>
          </a:prstGeom>
          <a:noFill/>
        </p:spPr>
      </p:pic>
    </p:spTree>
  </p:cSld>
  <p:clrMapOvr>
    <a:masterClrMapping/>
  </p:clrMapOvr>
  <p:transition>
    <p:zo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nyc016.sJPG_950_2000_0_75_0_50_50.jpg"/>
          <p:cNvPicPr>
            <a:picLocks noChangeAspect="1"/>
          </p:cNvPicPr>
          <p:nvPr/>
        </p:nvPicPr>
        <p:blipFill>
          <a:blip r:embed="rId2" cstate="print"/>
          <a:stretch>
            <a:fillRect/>
          </a:stretch>
        </p:blipFill>
        <p:spPr>
          <a:xfrm>
            <a:off x="-612576" y="0"/>
            <a:ext cx="10292416" cy="6858000"/>
          </a:xfrm>
          <a:prstGeom prst="rect">
            <a:avLst/>
          </a:prstGeom>
        </p:spPr>
      </p:pic>
      <p:sp>
        <p:nvSpPr>
          <p:cNvPr id="2" name="Заголовок 1"/>
          <p:cNvSpPr>
            <a:spLocks noGrp="1"/>
          </p:cNvSpPr>
          <p:nvPr>
            <p:ph type="ctrTitle"/>
          </p:nvPr>
        </p:nvSpPr>
        <p:spPr>
          <a:xfrm>
            <a:off x="1371600" y="1628800"/>
            <a:ext cx="7772400" cy="524271"/>
          </a:xfrm>
        </p:spPr>
        <p:txBody>
          <a:bodyPr>
            <a:normAutofit fontScale="90000"/>
          </a:bodyPr>
          <a:lstStyle/>
          <a:p>
            <a:r>
              <a:rPr lang="en-US" smtClean="0"/>
              <a:t>Manhattan</a:t>
            </a:r>
            <a:br>
              <a:rPr lang="en-US" smtClean="0"/>
            </a:br>
            <a:r>
              <a:rPr lang="en-US" smtClean="0"/>
              <a:t/>
            </a:r>
            <a:br>
              <a:rPr lang="en-US" smtClean="0"/>
            </a:br>
            <a:endParaRPr lang="ru-RU"/>
          </a:p>
        </p:txBody>
      </p:sp>
      <p:pic>
        <p:nvPicPr>
          <p:cNvPr id="22530" name="Picture 2" descr="Datei:Blick auf Manhattan.JPG"/>
          <p:cNvPicPr>
            <a:picLocks noChangeAspect="1" noChangeArrowheads="1"/>
          </p:cNvPicPr>
          <p:nvPr/>
        </p:nvPicPr>
        <p:blipFill>
          <a:blip r:embed="rId3" cstate="print"/>
          <a:srcRect/>
          <a:stretch>
            <a:fillRect/>
          </a:stretch>
        </p:blipFill>
        <p:spPr bwMode="auto">
          <a:xfrm>
            <a:off x="-268199" y="908720"/>
            <a:ext cx="9412199" cy="5294362"/>
          </a:xfrm>
          <a:prstGeom prst="rect">
            <a:avLst/>
          </a:prstGeom>
          <a:noFill/>
        </p:spPr>
      </p:pic>
    </p:spTree>
  </p:cSld>
  <p:clrMapOvr>
    <a:masterClrMapping/>
  </p:clrMapOvr>
  <p:transition>
    <p:zo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nyc016.sJPG_950_2000_0_75_0_50_50.jpg"/>
          <p:cNvPicPr>
            <a:picLocks noChangeAspect="1"/>
          </p:cNvPicPr>
          <p:nvPr/>
        </p:nvPicPr>
        <p:blipFill>
          <a:blip r:embed="rId2" cstate="print"/>
          <a:stretch>
            <a:fillRect/>
          </a:stretch>
        </p:blipFill>
        <p:spPr>
          <a:xfrm>
            <a:off x="-612576" y="0"/>
            <a:ext cx="10292416" cy="6858000"/>
          </a:xfrm>
          <a:prstGeom prst="rect">
            <a:avLst/>
          </a:prstGeom>
        </p:spPr>
      </p:pic>
      <p:sp>
        <p:nvSpPr>
          <p:cNvPr id="2" name="Заголовок 1"/>
          <p:cNvSpPr>
            <a:spLocks noGrp="1"/>
          </p:cNvSpPr>
          <p:nvPr>
            <p:ph type="ctrTitle"/>
          </p:nvPr>
        </p:nvSpPr>
        <p:spPr>
          <a:xfrm>
            <a:off x="1043608" y="260648"/>
            <a:ext cx="7595120" cy="729426"/>
          </a:xfrm>
        </p:spPr>
        <p:txBody>
          <a:bodyPr>
            <a:normAutofit/>
          </a:bodyPr>
          <a:lstStyle/>
          <a:p>
            <a:r>
              <a:rPr lang="en-US" sz="2800" smtClean="0"/>
              <a:t>Night view of Manhattan</a:t>
            </a:r>
            <a:endParaRPr lang="ru-RU" sz="2800"/>
          </a:p>
        </p:txBody>
      </p:sp>
      <p:pic>
        <p:nvPicPr>
          <p:cNvPr id="24580" name="Picture 4" descr="File:New York City at night HDR.jpg"/>
          <p:cNvPicPr>
            <a:picLocks noChangeAspect="1" noChangeArrowheads="1"/>
          </p:cNvPicPr>
          <p:nvPr/>
        </p:nvPicPr>
        <p:blipFill>
          <a:blip r:embed="rId3" cstate="print"/>
          <a:srcRect/>
          <a:stretch>
            <a:fillRect/>
          </a:stretch>
        </p:blipFill>
        <p:spPr bwMode="auto">
          <a:xfrm>
            <a:off x="251520" y="908720"/>
            <a:ext cx="8600071" cy="5686798"/>
          </a:xfrm>
          <a:prstGeom prst="rect">
            <a:avLst/>
          </a:prstGeom>
          <a:noFill/>
        </p:spPr>
      </p:pic>
    </p:spTree>
  </p:cSld>
  <p:clrMapOvr>
    <a:masterClrMapping/>
  </p:clrMapOvr>
  <p:transition>
    <p:zo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nyc016.sJPG_950_2000_0_75_0_50_50.jpg"/>
          <p:cNvPicPr>
            <a:picLocks noChangeAspect="1"/>
          </p:cNvPicPr>
          <p:nvPr/>
        </p:nvPicPr>
        <p:blipFill>
          <a:blip r:embed="rId2" cstate="print"/>
          <a:stretch>
            <a:fillRect/>
          </a:stretch>
        </p:blipFill>
        <p:spPr>
          <a:xfrm>
            <a:off x="-612576" y="0"/>
            <a:ext cx="10292416" cy="6858000"/>
          </a:xfrm>
          <a:prstGeom prst="rect">
            <a:avLst/>
          </a:prstGeom>
        </p:spPr>
      </p:pic>
      <p:sp>
        <p:nvSpPr>
          <p:cNvPr id="2" name="Заголовок 1"/>
          <p:cNvSpPr>
            <a:spLocks noGrp="1"/>
          </p:cNvSpPr>
          <p:nvPr>
            <p:ph type="ctrTitle"/>
          </p:nvPr>
        </p:nvSpPr>
        <p:spPr>
          <a:xfrm>
            <a:off x="0" y="2780928"/>
            <a:ext cx="1799084" cy="729426"/>
          </a:xfrm>
        </p:spPr>
        <p:txBody>
          <a:bodyPr>
            <a:noAutofit/>
          </a:bodyPr>
          <a:lstStyle/>
          <a:p>
            <a:r>
              <a:rPr lang="en-US" sz="2400" smtClean="0"/>
              <a:t>Rain in Midtown Manhattan</a:t>
            </a:r>
            <a:endParaRPr lang="ru-RU" sz="2400"/>
          </a:p>
        </p:txBody>
      </p:sp>
      <p:pic>
        <p:nvPicPr>
          <p:cNvPr id="23554" name="Picture 2" descr="File:Storm at Manhattan.jpg"/>
          <p:cNvPicPr>
            <a:picLocks noChangeAspect="1" noChangeArrowheads="1"/>
          </p:cNvPicPr>
          <p:nvPr/>
        </p:nvPicPr>
        <p:blipFill>
          <a:blip r:embed="rId3" cstate="print"/>
          <a:srcRect/>
          <a:stretch>
            <a:fillRect/>
          </a:stretch>
        </p:blipFill>
        <p:spPr bwMode="auto">
          <a:xfrm>
            <a:off x="1835696" y="548680"/>
            <a:ext cx="7620000" cy="5715000"/>
          </a:xfrm>
          <a:prstGeom prst="rect">
            <a:avLst/>
          </a:prstGeom>
          <a:noFill/>
        </p:spPr>
      </p:pic>
    </p:spTree>
  </p:cSld>
  <p:clrMapOvr>
    <a:masterClrMapping/>
  </p:clrMapOvr>
  <p:transition>
    <p:zo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nyc016.sJPG_950_2000_0_75_0_50_50.jpg"/>
          <p:cNvPicPr>
            <a:picLocks noChangeAspect="1"/>
          </p:cNvPicPr>
          <p:nvPr/>
        </p:nvPicPr>
        <p:blipFill>
          <a:blip r:embed="rId2" cstate="print"/>
          <a:stretch>
            <a:fillRect/>
          </a:stretch>
        </p:blipFill>
        <p:spPr>
          <a:xfrm>
            <a:off x="-612576" y="0"/>
            <a:ext cx="10292416" cy="6858000"/>
          </a:xfrm>
          <a:prstGeom prst="rect">
            <a:avLst/>
          </a:prstGeom>
        </p:spPr>
      </p:pic>
      <p:sp>
        <p:nvSpPr>
          <p:cNvPr id="2" name="Заголовок 1"/>
          <p:cNvSpPr>
            <a:spLocks noGrp="1"/>
          </p:cNvSpPr>
          <p:nvPr>
            <p:ph type="ctrTitle"/>
          </p:nvPr>
        </p:nvSpPr>
        <p:spPr>
          <a:xfrm>
            <a:off x="3131840" y="188640"/>
            <a:ext cx="6154960" cy="891480"/>
          </a:xfrm>
        </p:spPr>
        <p:txBody>
          <a:bodyPr>
            <a:normAutofit fontScale="90000"/>
          </a:bodyPr>
          <a:lstStyle/>
          <a:p>
            <a:r>
              <a:rPr lang="en-US" b="1" smtClean="0"/>
              <a:t/>
            </a:r>
            <a:br>
              <a:rPr lang="en-US" b="1" smtClean="0"/>
            </a:br>
            <a:endParaRPr lang="ru-RU"/>
          </a:p>
        </p:txBody>
      </p:sp>
      <p:pic>
        <p:nvPicPr>
          <p:cNvPr id="31746" name="Picture 2" descr="File:Chinatown manhattan 2009.JPG"/>
          <p:cNvPicPr>
            <a:picLocks noChangeAspect="1" noChangeArrowheads="1"/>
          </p:cNvPicPr>
          <p:nvPr/>
        </p:nvPicPr>
        <p:blipFill>
          <a:blip r:embed="rId3" cstate="print"/>
          <a:srcRect/>
          <a:stretch>
            <a:fillRect/>
          </a:stretch>
        </p:blipFill>
        <p:spPr bwMode="auto">
          <a:xfrm>
            <a:off x="179512" y="945478"/>
            <a:ext cx="8424936" cy="5644708"/>
          </a:xfrm>
          <a:prstGeom prst="rect">
            <a:avLst/>
          </a:prstGeom>
          <a:noFill/>
        </p:spPr>
      </p:pic>
      <p:sp>
        <p:nvSpPr>
          <p:cNvPr id="6" name="Прямоугольник 5"/>
          <p:cNvSpPr/>
          <p:nvPr/>
        </p:nvSpPr>
        <p:spPr>
          <a:xfrm>
            <a:off x="3851920" y="260648"/>
            <a:ext cx="4608512" cy="584775"/>
          </a:xfrm>
          <a:prstGeom prst="rect">
            <a:avLst/>
          </a:prstGeom>
        </p:spPr>
        <p:txBody>
          <a:bodyPr wrap="square">
            <a:spAutoFit/>
          </a:bodyPr>
          <a:lstStyle/>
          <a:p>
            <a:pPr algn="r"/>
            <a:r>
              <a:rPr lang="en-US" sz="3200" smtClean="0">
                <a:solidFill>
                  <a:schemeClr val="bg1">
                    <a:lumMod val="50000"/>
                  </a:schemeClr>
                </a:solidFill>
                <a:effectLst>
                  <a:outerShdw blurRad="38100" dist="38100" dir="2700000" algn="tl">
                    <a:srgbClr val="000000">
                      <a:alpha val="43137"/>
                    </a:srgbClr>
                  </a:outerShdw>
                </a:effectLst>
              </a:rPr>
              <a:t>Chinatown,Manhattan</a:t>
            </a:r>
            <a:endParaRPr lang="ru-RU" sz="3200">
              <a:solidFill>
                <a:schemeClr val="bg1">
                  <a:lumMod val="50000"/>
                </a:schemeClr>
              </a:solidFill>
              <a:effectLst>
                <a:outerShdw blurRad="38100" dist="38100" dir="2700000" algn="tl">
                  <a:srgbClr val="000000">
                    <a:alpha val="43137"/>
                  </a:srgbClr>
                </a:outerShdw>
              </a:effectLst>
            </a:endParaRPr>
          </a:p>
        </p:txBody>
      </p:sp>
    </p:spTree>
  </p:cSld>
  <p:clrMapOvr>
    <a:masterClrMapping/>
  </p:clrMapOvr>
  <p:transition>
    <p:zo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nyc016.sJPG_950_2000_0_75_0_50_50.jpg"/>
          <p:cNvPicPr>
            <a:picLocks noChangeAspect="1"/>
          </p:cNvPicPr>
          <p:nvPr/>
        </p:nvPicPr>
        <p:blipFill>
          <a:blip r:embed="rId2" cstate="print"/>
          <a:stretch>
            <a:fillRect/>
          </a:stretch>
        </p:blipFill>
        <p:spPr>
          <a:xfrm>
            <a:off x="-612576" y="0"/>
            <a:ext cx="10292416" cy="6858000"/>
          </a:xfrm>
          <a:prstGeom prst="rect">
            <a:avLst/>
          </a:prstGeom>
        </p:spPr>
      </p:pic>
      <p:pic>
        <p:nvPicPr>
          <p:cNvPr id="30722" name="Picture 2" descr="File:Empire State Building by David Shankbone.jpg"/>
          <p:cNvPicPr>
            <a:picLocks noChangeAspect="1" noChangeArrowheads="1"/>
          </p:cNvPicPr>
          <p:nvPr/>
        </p:nvPicPr>
        <p:blipFill>
          <a:blip r:embed="rId3" cstate="print"/>
          <a:srcRect/>
          <a:stretch>
            <a:fillRect/>
          </a:stretch>
        </p:blipFill>
        <p:spPr bwMode="auto">
          <a:xfrm>
            <a:off x="467544" y="229574"/>
            <a:ext cx="4968552" cy="6628426"/>
          </a:xfrm>
          <a:prstGeom prst="rect">
            <a:avLst/>
          </a:prstGeom>
          <a:noFill/>
        </p:spPr>
      </p:pic>
    </p:spTree>
  </p:cSld>
  <p:clrMapOvr>
    <a:masterClrMapping/>
  </p:clrMapOvr>
  <p:transition>
    <p:zo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nyc016.sJPG_950_2000_0_75_0_50_50.jpg"/>
          <p:cNvPicPr>
            <a:picLocks noChangeAspect="1"/>
          </p:cNvPicPr>
          <p:nvPr/>
        </p:nvPicPr>
        <p:blipFill>
          <a:blip r:embed="rId2" cstate="print"/>
          <a:stretch>
            <a:fillRect/>
          </a:stretch>
        </p:blipFill>
        <p:spPr>
          <a:xfrm>
            <a:off x="-612576" y="0"/>
            <a:ext cx="10292416" cy="6858000"/>
          </a:xfrm>
          <a:prstGeom prst="rect">
            <a:avLst/>
          </a:prstGeom>
        </p:spPr>
      </p:pic>
      <p:sp>
        <p:nvSpPr>
          <p:cNvPr id="2" name="Заголовок 1"/>
          <p:cNvSpPr>
            <a:spLocks noGrp="1"/>
          </p:cNvSpPr>
          <p:nvPr>
            <p:ph type="ctrTitle"/>
          </p:nvPr>
        </p:nvSpPr>
        <p:spPr/>
        <p:txBody>
          <a:bodyPr/>
          <a:lstStyle/>
          <a:p>
            <a:r>
              <a:rPr lang="en-US" sz="6600" b="1" smtClean="0"/>
              <a:t>New York City</a:t>
            </a:r>
            <a:r>
              <a:rPr lang="en-US" b="1" smtClean="0"/>
              <a:t/>
            </a:r>
            <a:br>
              <a:rPr lang="en-US" b="1" smtClean="0"/>
            </a:br>
            <a:endParaRPr lang="ru-RU"/>
          </a:p>
        </p:txBody>
      </p:sp>
      <p:sp>
        <p:nvSpPr>
          <p:cNvPr id="3" name="Подзаголовок 2"/>
          <p:cNvSpPr>
            <a:spLocks noGrp="1"/>
          </p:cNvSpPr>
          <p:nvPr>
            <p:ph type="subTitle" idx="1"/>
          </p:nvPr>
        </p:nvSpPr>
        <p:spPr/>
        <p:txBody>
          <a:bodyPr>
            <a:normAutofit fontScale="85000" lnSpcReduction="10000"/>
          </a:bodyPr>
          <a:lstStyle/>
          <a:p>
            <a:r>
              <a:rPr lang="en-US" smtClean="0"/>
              <a:t>is the most populous city in the United States and the center of the New York Metropolitan Area, one of the most populous metropolitan areas in the world.</a:t>
            </a:r>
            <a:endParaRPr lang="ru-RU"/>
          </a:p>
        </p:txBody>
      </p:sp>
    </p:spTree>
  </p:cSld>
  <p:clrMapOvr>
    <a:masterClrMapping/>
  </p:clrMapOvr>
  <p:transition>
    <p:zo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nyc016.sJPG_950_2000_0_75_0_50_50.jpg"/>
          <p:cNvPicPr>
            <a:picLocks noChangeAspect="1"/>
          </p:cNvPicPr>
          <p:nvPr/>
        </p:nvPicPr>
        <p:blipFill>
          <a:blip r:embed="rId2" cstate="print"/>
          <a:stretch>
            <a:fillRect/>
          </a:stretch>
        </p:blipFill>
        <p:spPr>
          <a:xfrm>
            <a:off x="-612576" y="0"/>
            <a:ext cx="10292416" cy="6858000"/>
          </a:xfrm>
          <a:prstGeom prst="rect">
            <a:avLst/>
          </a:prstGeom>
        </p:spPr>
      </p:pic>
      <p:sp>
        <p:nvSpPr>
          <p:cNvPr id="2" name="Заголовок 1"/>
          <p:cNvSpPr>
            <a:spLocks noGrp="1"/>
          </p:cNvSpPr>
          <p:nvPr>
            <p:ph type="ctrTitle"/>
          </p:nvPr>
        </p:nvSpPr>
        <p:spPr>
          <a:xfrm>
            <a:off x="5545832" y="4581128"/>
            <a:ext cx="3598168" cy="1829761"/>
          </a:xfrm>
        </p:spPr>
        <p:txBody>
          <a:bodyPr>
            <a:normAutofit fontScale="90000"/>
          </a:bodyPr>
          <a:lstStyle/>
          <a:p>
            <a:r>
              <a:rPr lang="en-US" sz="3100" smtClean="0"/>
              <a:t>The Empire State Building was the world's tallest building from 1931 to 1972, and was once again the tallest building in the city, from September 11, 2001 until April 29, 2012 </a:t>
            </a:r>
            <a:r>
              <a:rPr lang="en-US" b="1" smtClean="0"/>
              <a:t/>
            </a:r>
            <a:br>
              <a:rPr lang="en-US" b="1" smtClean="0"/>
            </a:br>
            <a:endParaRPr lang="ru-RU"/>
          </a:p>
        </p:txBody>
      </p:sp>
      <p:pic>
        <p:nvPicPr>
          <p:cNvPr id="30722" name="Picture 2" descr="File:Empire State Building by David Shankbone.jpg"/>
          <p:cNvPicPr>
            <a:picLocks noChangeAspect="1" noChangeArrowheads="1"/>
          </p:cNvPicPr>
          <p:nvPr/>
        </p:nvPicPr>
        <p:blipFill>
          <a:blip r:embed="rId3" cstate="print"/>
          <a:srcRect/>
          <a:stretch>
            <a:fillRect/>
          </a:stretch>
        </p:blipFill>
        <p:spPr bwMode="auto">
          <a:xfrm>
            <a:off x="467544" y="229574"/>
            <a:ext cx="4968552" cy="6628426"/>
          </a:xfrm>
          <a:prstGeom prst="rect">
            <a:avLst/>
          </a:prstGeom>
          <a:noFill/>
        </p:spPr>
      </p:pic>
    </p:spTree>
  </p:cSld>
  <p:clrMapOvr>
    <a:masterClrMapping/>
  </p:clrMapOvr>
  <p:transition>
    <p:zo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nyc016.sJPG_950_2000_0_75_0_50_50.jpg"/>
          <p:cNvPicPr>
            <a:picLocks noChangeAspect="1"/>
          </p:cNvPicPr>
          <p:nvPr/>
        </p:nvPicPr>
        <p:blipFill>
          <a:blip r:embed="rId2" cstate="print"/>
          <a:stretch>
            <a:fillRect/>
          </a:stretch>
        </p:blipFill>
        <p:spPr>
          <a:xfrm>
            <a:off x="-612576" y="0"/>
            <a:ext cx="10292416" cy="6858000"/>
          </a:xfrm>
          <a:prstGeom prst="rect">
            <a:avLst/>
          </a:prstGeom>
        </p:spPr>
      </p:pic>
      <p:sp>
        <p:nvSpPr>
          <p:cNvPr id="2" name="Заголовок 1"/>
          <p:cNvSpPr>
            <a:spLocks noGrp="1"/>
          </p:cNvSpPr>
          <p:nvPr>
            <p:ph type="ctrTitle"/>
          </p:nvPr>
        </p:nvSpPr>
        <p:spPr>
          <a:xfrm>
            <a:off x="-180528" y="5517232"/>
            <a:ext cx="9144000" cy="1109681"/>
          </a:xfrm>
        </p:spPr>
        <p:txBody>
          <a:bodyPr>
            <a:normAutofit/>
          </a:bodyPr>
          <a:lstStyle/>
          <a:p>
            <a:r>
              <a:rPr lang="en-US" sz="2800" smtClean="0"/>
              <a:t>Times Square, a major cultural venue in the city</a:t>
            </a:r>
            <a:endParaRPr lang="ru-RU" sz="2800"/>
          </a:p>
        </p:txBody>
      </p:sp>
      <p:pic>
        <p:nvPicPr>
          <p:cNvPr id="32770" name="Picture 2" descr="File:Times Square Panorama.jpg"/>
          <p:cNvPicPr>
            <a:picLocks noChangeAspect="1" noChangeArrowheads="1"/>
          </p:cNvPicPr>
          <p:nvPr/>
        </p:nvPicPr>
        <p:blipFill>
          <a:blip r:embed="rId3" cstate="print"/>
          <a:srcRect/>
          <a:stretch>
            <a:fillRect/>
          </a:stretch>
        </p:blipFill>
        <p:spPr bwMode="auto">
          <a:xfrm>
            <a:off x="-252536" y="2348880"/>
            <a:ext cx="9697608" cy="3697213"/>
          </a:xfrm>
          <a:prstGeom prst="rect">
            <a:avLst/>
          </a:prstGeom>
          <a:noFill/>
        </p:spPr>
      </p:pic>
    </p:spTree>
  </p:cSld>
  <p:clrMapOvr>
    <a:masterClrMapping/>
  </p:clrMapOvr>
  <p:transition>
    <p:zo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nyc016.sJPG_950_2000_0_75_0_50_50.jpg"/>
          <p:cNvPicPr>
            <a:picLocks noChangeAspect="1"/>
          </p:cNvPicPr>
          <p:nvPr/>
        </p:nvPicPr>
        <p:blipFill>
          <a:blip r:embed="rId2" cstate="print"/>
          <a:stretch>
            <a:fillRect/>
          </a:stretch>
        </p:blipFill>
        <p:spPr>
          <a:xfrm>
            <a:off x="-612576" y="0"/>
            <a:ext cx="10292416" cy="6858000"/>
          </a:xfrm>
          <a:prstGeom prst="rect">
            <a:avLst/>
          </a:prstGeom>
        </p:spPr>
      </p:pic>
      <p:sp>
        <p:nvSpPr>
          <p:cNvPr id="2" name="Заголовок 1"/>
          <p:cNvSpPr>
            <a:spLocks noGrp="1"/>
          </p:cNvSpPr>
          <p:nvPr>
            <p:ph type="ctrTitle"/>
          </p:nvPr>
        </p:nvSpPr>
        <p:spPr>
          <a:xfrm>
            <a:off x="-180528" y="5517232"/>
            <a:ext cx="9144000" cy="1109681"/>
          </a:xfrm>
        </p:spPr>
        <p:txBody>
          <a:bodyPr>
            <a:normAutofit/>
          </a:bodyPr>
          <a:lstStyle/>
          <a:p>
            <a:r>
              <a:rPr lang="en-US" sz="2800" smtClean="0"/>
              <a:t>Times Square, a major cultural venue in the city</a:t>
            </a:r>
            <a:endParaRPr lang="ru-RU" sz="2800"/>
          </a:p>
        </p:txBody>
      </p:sp>
      <p:pic>
        <p:nvPicPr>
          <p:cNvPr id="32770" name="Picture 2" descr="File:Times Square Panorama.jpg"/>
          <p:cNvPicPr>
            <a:picLocks noChangeAspect="1" noChangeArrowheads="1"/>
          </p:cNvPicPr>
          <p:nvPr/>
        </p:nvPicPr>
        <p:blipFill>
          <a:blip r:embed="rId3" cstate="print"/>
          <a:srcRect/>
          <a:stretch>
            <a:fillRect/>
          </a:stretch>
        </p:blipFill>
        <p:spPr bwMode="auto">
          <a:xfrm>
            <a:off x="-252536" y="2348880"/>
            <a:ext cx="9697608" cy="3697213"/>
          </a:xfrm>
          <a:prstGeom prst="rect">
            <a:avLst/>
          </a:prstGeom>
          <a:noFill/>
        </p:spPr>
      </p:pic>
      <p:pic>
        <p:nvPicPr>
          <p:cNvPr id="32772" name="Picture 4" descr="File:Times Square Panorama1.jpg"/>
          <p:cNvPicPr>
            <a:picLocks noChangeAspect="1" noChangeArrowheads="1"/>
          </p:cNvPicPr>
          <p:nvPr/>
        </p:nvPicPr>
        <p:blipFill>
          <a:blip r:embed="rId4" cstate="print"/>
          <a:srcRect/>
          <a:stretch>
            <a:fillRect/>
          </a:stretch>
        </p:blipFill>
        <p:spPr bwMode="auto">
          <a:xfrm>
            <a:off x="683568" y="332656"/>
            <a:ext cx="7610475" cy="1905000"/>
          </a:xfrm>
          <a:prstGeom prst="rect">
            <a:avLst/>
          </a:prstGeom>
          <a:noFill/>
        </p:spPr>
      </p:pic>
    </p:spTree>
  </p:cSld>
  <p:clrMapOvr>
    <a:masterClrMapping/>
  </p:clrMapOvr>
  <p:transition>
    <p:zo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nyc016.sJPG_950_2000_0_75_0_50_50.jpg"/>
          <p:cNvPicPr>
            <a:picLocks noChangeAspect="1"/>
          </p:cNvPicPr>
          <p:nvPr/>
        </p:nvPicPr>
        <p:blipFill>
          <a:blip r:embed="rId2" cstate="print"/>
          <a:stretch>
            <a:fillRect/>
          </a:stretch>
        </p:blipFill>
        <p:spPr>
          <a:xfrm>
            <a:off x="-612576" y="0"/>
            <a:ext cx="10292416" cy="6858000"/>
          </a:xfrm>
          <a:prstGeom prst="rect">
            <a:avLst/>
          </a:prstGeom>
        </p:spPr>
      </p:pic>
      <p:sp>
        <p:nvSpPr>
          <p:cNvPr id="2" name="Заголовок 1"/>
          <p:cNvSpPr>
            <a:spLocks noGrp="1"/>
          </p:cNvSpPr>
          <p:nvPr>
            <p:ph type="ctrTitle"/>
          </p:nvPr>
        </p:nvSpPr>
        <p:spPr>
          <a:xfrm>
            <a:off x="-108520" y="1"/>
            <a:ext cx="9252520" cy="908720"/>
          </a:xfrm>
        </p:spPr>
        <p:txBody>
          <a:bodyPr>
            <a:normAutofit fontScale="90000"/>
          </a:bodyPr>
          <a:lstStyle/>
          <a:p>
            <a:r>
              <a:rPr lang="en-US" b="1" smtClean="0"/>
              <a:t/>
            </a:r>
            <a:br>
              <a:rPr lang="en-US" b="1" smtClean="0"/>
            </a:br>
            <a:r>
              <a:rPr lang="en-US" smtClean="0"/>
              <a:t> The Metropolitan Museum of Art</a:t>
            </a:r>
            <a:endParaRPr lang="ru-RU"/>
          </a:p>
        </p:txBody>
      </p:sp>
      <p:pic>
        <p:nvPicPr>
          <p:cNvPr id="34818" name="Picture 2" descr="File:Image-Metropolitan Museum of Art entrance NYC NY.JPG"/>
          <p:cNvPicPr>
            <a:picLocks noChangeAspect="1" noChangeArrowheads="1"/>
          </p:cNvPicPr>
          <p:nvPr/>
        </p:nvPicPr>
        <p:blipFill>
          <a:blip r:embed="rId3" cstate="print"/>
          <a:srcRect/>
          <a:stretch>
            <a:fillRect/>
          </a:stretch>
        </p:blipFill>
        <p:spPr bwMode="auto">
          <a:xfrm>
            <a:off x="1115616" y="908720"/>
            <a:ext cx="6984775" cy="5670995"/>
          </a:xfrm>
          <a:prstGeom prst="rect">
            <a:avLst/>
          </a:prstGeom>
          <a:noFill/>
        </p:spPr>
      </p:pic>
    </p:spTree>
  </p:cSld>
  <p:clrMapOvr>
    <a:masterClrMapping/>
  </p:clrMapOvr>
  <p:transition>
    <p:zo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nyc016.sJPG_950_2000_0_75_0_50_50.jpg"/>
          <p:cNvPicPr>
            <a:picLocks noChangeAspect="1"/>
          </p:cNvPicPr>
          <p:nvPr/>
        </p:nvPicPr>
        <p:blipFill>
          <a:blip r:embed="rId2" cstate="print"/>
          <a:stretch>
            <a:fillRect/>
          </a:stretch>
        </p:blipFill>
        <p:spPr>
          <a:xfrm>
            <a:off x="-612576" y="0"/>
            <a:ext cx="10292416" cy="6858000"/>
          </a:xfrm>
          <a:prstGeom prst="rect">
            <a:avLst/>
          </a:prstGeom>
        </p:spPr>
      </p:pic>
      <p:sp>
        <p:nvSpPr>
          <p:cNvPr id="2" name="Заголовок 1"/>
          <p:cNvSpPr>
            <a:spLocks noGrp="1"/>
          </p:cNvSpPr>
          <p:nvPr>
            <p:ph type="ctrTitle"/>
          </p:nvPr>
        </p:nvSpPr>
        <p:spPr>
          <a:xfrm>
            <a:off x="5329808" y="476672"/>
            <a:ext cx="3814192" cy="452263"/>
          </a:xfrm>
        </p:spPr>
        <p:txBody>
          <a:bodyPr>
            <a:normAutofit fontScale="90000"/>
          </a:bodyPr>
          <a:lstStyle/>
          <a:p>
            <a:r>
              <a:rPr lang="en-US" sz="5300" smtClean="0"/>
              <a:t>Queens</a:t>
            </a:r>
            <a:endParaRPr lang="ru-RU"/>
          </a:p>
        </p:txBody>
      </p:sp>
      <p:pic>
        <p:nvPicPr>
          <p:cNvPr id="33794" name="Picture 2" descr="File:Queens Montage 2012 1.png"/>
          <p:cNvPicPr>
            <a:picLocks noChangeAspect="1" noChangeArrowheads="1"/>
          </p:cNvPicPr>
          <p:nvPr/>
        </p:nvPicPr>
        <p:blipFill>
          <a:blip r:embed="rId3" cstate="print"/>
          <a:srcRect/>
          <a:stretch>
            <a:fillRect/>
          </a:stretch>
        </p:blipFill>
        <p:spPr bwMode="auto">
          <a:xfrm>
            <a:off x="611560" y="0"/>
            <a:ext cx="6084168" cy="6837556"/>
          </a:xfrm>
          <a:prstGeom prst="rect">
            <a:avLst/>
          </a:prstGeom>
          <a:noFill/>
        </p:spPr>
      </p:pic>
    </p:spTree>
  </p:cSld>
  <p:clrMapOvr>
    <a:masterClrMapping/>
  </p:clrMapOvr>
  <p:transition>
    <p:zo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nyc016.sJPG_950_2000_0_75_0_50_50.jpg"/>
          <p:cNvPicPr>
            <a:picLocks noChangeAspect="1"/>
          </p:cNvPicPr>
          <p:nvPr/>
        </p:nvPicPr>
        <p:blipFill>
          <a:blip r:embed="rId2" cstate="print"/>
          <a:stretch>
            <a:fillRect/>
          </a:stretch>
        </p:blipFill>
        <p:spPr>
          <a:xfrm>
            <a:off x="-612576" y="0"/>
            <a:ext cx="10292416" cy="6858000"/>
          </a:xfrm>
          <a:prstGeom prst="rect">
            <a:avLst/>
          </a:prstGeom>
        </p:spPr>
      </p:pic>
      <p:sp>
        <p:nvSpPr>
          <p:cNvPr id="2" name="Заголовок 1"/>
          <p:cNvSpPr>
            <a:spLocks noGrp="1"/>
          </p:cNvSpPr>
          <p:nvPr>
            <p:ph type="ctrTitle"/>
          </p:nvPr>
        </p:nvSpPr>
        <p:spPr>
          <a:xfrm>
            <a:off x="-108520" y="476672"/>
            <a:ext cx="9252520" cy="452263"/>
          </a:xfrm>
        </p:spPr>
        <p:txBody>
          <a:bodyPr>
            <a:noAutofit/>
          </a:bodyPr>
          <a:lstStyle/>
          <a:p>
            <a:r>
              <a:rPr lang="en-US" sz="2800" smtClean="0"/>
              <a:t>TWA Flight Center at John F. Kennedy International Airport</a:t>
            </a:r>
            <a:endParaRPr lang="ru-RU" sz="2800"/>
          </a:p>
        </p:txBody>
      </p:sp>
      <p:pic>
        <p:nvPicPr>
          <p:cNvPr id="39938" name="Picture 2" descr="File:Jfkairport.jpg"/>
          <p:cNvPicPr>
            <a:picLocks noChangeAspect="1" noChangeArrowheads="1"/>
          </p:cNvPicPr>
          <p:nvPr/>
        </p:nvPicPr>
        <p:blipFill>
          <a:blip r:embed="rId3" cstate="print"/>
          <a:srcRect/>
          <a:stretch>
            <a:fillRect/>
          </a:stretch>
        </p:blipFill>
        <p:spPr bwMode="auto">
          <a:xfrm>
            <a:off x="323528" y="836712"/>
            <a:ext cx="7620000" cy="5715000"/>
          </a:xfrm>
          <a:prstGeom prst="rect">
            <a:avLst/>
          </a:prstGeom>
          <a:noFill/>
        </p:spPr>
      </p:pic>
    </p:spTree>
  </p:cSld>
  <p:clrMapOvr>
    <a:masterClrMapping/>
  </p:clrMapOvr>
  <p:transition>
    <p:zo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nyc016.sJPG_950_2000_0_75_0_50_50.jpg"/>
          <p:cNvPicPr>
            <a:picLocks noChangeAspect="1"/>
          </p:cNvPicPr>
          <p:nvPr/>
        </p:nvPicPr>
        <p:blipFill>
          <a:blip r:embed="rId2" cstate="print"/>
          <a:stretch>
            <a:fillRect/>
          </a:stretch>
        </p:blipFill>
        <p:spPr>
          <a:xfrm>
            <a:off x="-612576" y="0"/>
            <a:ext cx="10292416" cy="6858000"/>
          </a:xfrm>
          <a:prstGeom prst="rect">
            <a:avLst/>
          </a:prstGeom>
        </p:spPr>
      </p:pic>
      <p:sp>
        <p:nvSpPr>
          <p:cNvPr id="2" name="Заголовок 1"/>
          <p:cNvSpPr>
            <a:spLocks noGrp="1"/>
          </p:cNvSpPr>
          <p:nvPr>
            <p:ph type="ctrTitle"/>
          </p:nvPr>
        </p:nvSpPr>
        <p:spPr>
          <a:xfrm>
            <a:off x="0" y="476672"/>
            <a:ext cx="9144000" cy="452263"/>
          </a:xfrm>
        </p:spPr>
        <p:txBody>
          <a:bodyPr>
            <a:noAutofit/>
          </a:bodyPr>
          <a:lstStyle/>
          <a:p>
            <a:r>
              <a:rPr lang="en-US" sz="2800" smtClean="0"/>
              <a:t>Queens College is part of the City University of New York.</a:t>
            </a:r>
            <a:endParaRPr lang="ru-RU" sz="2800"/>
          </a:p>
        </p:txBody>
      </p:sp>
      <p:pic>
        <p:nvPicPr>
          <p:cNvPr id="38914" name="Picture 2" descr="File:Rosenthal Faisal.jpg"/>
          <p:cNvPicPr>
            <a:picLocks noChangeAspect="1" noChangeArrowheads="1"/>
          </p:cNvPicPr>
          <p:nvPr/>
        </p:nvPicPr>
        <p:blipFill>
          <a:blip r:embed="rId3" cstate="print"/>
          <a:srcRect/>
          <a:stretch>
            <a:fillRect/>
          </a:stretch>
        </p:blipFill>
        <p:spPr bwMode="auto">
          <a:xfrm>
            <a:off x="827584" y="836712"/>
            <a:ext cx="7620000" cy="5715000"/>
          </a:xfrm>
          <a:prstGeom prst="rect">
            <a:avLst/>
          </a:prstGeom>
          <a:noFill/>
        </p:spPr>
      </p:pic>
    </p:spTree>
  </p:cSld>
  <p:clrMapOvr>
    <a:masterClrMapping/>
  </p:clrMapOvr>
  <p:transition>
    <p:zo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nyc016.sJPG_950_2000_0_75_0_50_50.jpg"/>
          <p:cNvPicPr>
            <a:picLocks noChangeAspect="1"/>
          </p:cNvPicPr>
          <p:nvPr/>
        </p:nvPicPr>
        <p:blipFill>
          <a:blip r:embed="rId2" cstate="print"/>
          <a:stretch>
            <a:fillRect/>
          </a:stretch>
        </p:blipFill>
        <p:spPr>
          <a:xfrm>
            <a:off x="-612576" y="0"/>
            <a:ext cx="10292416" cy="6858000"/>
          </a:xfrm>
          <a:prstGeom prst="rect">
            <a:avLst/>
          </a:prstGeom>
        </p:spPr>
      </p:pic>
      <p:sp>
        <p:nvSpPr>
          <p:cNvPr id="2" name="Заголовок 1"/>
          <p:cNvSpPr>
            <a:spLocks noGrp="1"/>
          </p:cNvSpPr>
          <p:nvPr>
            <p:ph type="ctrTitle"/>
          </p:nvPr>
        </p:nvSpPr>
        <p:spPr>
          <a:xfrm>
            <a:off x="0" y="476672"/>
            <a:ext cx="9144000" cy="452263"/>
          </a:xfrm>
        </p:spPr>
        <p:txBody>
          <a:bodyPr>
            <a:noAutofit/>
          </a:bodyPr>
          <a:lstStyle/>
          <a:p>
            <a:r>
              <a:rPr lang="en-US" sz="2800" smtClean="0"/>
              <a:t>Queens Library in Flushing Chinatown</a:t>
            </a:r>
            <a:endParaRPr lang="ru-RU" sz="2800"/>
          </a:p>
        </p:txBody>
      </p:sp>
      <p:pic>
        <p:nvPicPr>
          <p:cNvPr id="41986" name="Picture 2" descr="File:QPL Flushing jeh.JPG"/>
          <p:cNvPicPr>
            <a:picLocks noChangeAspect="1" noChangeArrowheads="1"/>
          </p:cNvPicPr>
          <p:nvPr/>
        </p:nvPicPr>
        <p:blipFill>
          <a:blip r:embed="rId3" cstate="print"/>
          <a:srcRect/>
          <a:stretch>
            <a:fillRect/>
          </a:stretch>
        </p:blipFill>
        <p:spPr bwMode="auto">
          <a:xfrm>
            <a:off x="1259632" y="980728"/>
            <a:ext cx="6819900" cy="5715000"/>
          </a:xfrm>
          <a:prstGeom prst="rect">
            <a:avLst/>
          </a:prstGeom>
          <a:noFill/>
        </p:spPr>
      </p:pic>
    </p:spTree>
  </p:cSld>
  <p:clrMapOvr>
    <a:masterClrMapping/>
  </p:clrMapOvr>
  <p:transition>
    <p:zo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nyc016.sJPG_950_2000_0_75_0_50_50.jpg"/>
          <p:cNvPicPr>
            <a:picLocks noChangeAspect="1"/>
          </p:cNvPicPr>
          <p:nvPr/>
        </p:nvPicPr>
        <p:blipFill>
          <a:blip r:embed="rId2" cstate="print"/>
          <a:stretch>
            <a:fillRect/>
          </a:stretch>
        </p:blipFill>
        <p:spPr>
          <a:xfrm>
            <a:off x="-612576" y="0"/>
            <a:ext cx="10292416" cy="6858000"/>
          </a:xfrm>
          <a:prstGeom prst="rect">
            <a:avLst/>
          </a:prstGeom>
        </p:spPr>
      </p:pic>
      <p:sp>
        <p:nvSpPr>
          <p:cNvPr id="2" name="Заголовок 1"/>
          <p:cNvSpPr>
            <a:spLocks noGrp="1"/>
          </p:cNvSpPr>
          <p:nvPr>
            <p:ph type="ctrTitle"/>
          </p:nvPr>
        </p:nvSpPr>
        <p:spPr>
          <a:xfrm>
            <a:off x="0" y="548680"/>
            <a:ext cx="9144000" cy="452263"/>
          </a:xfrm>
        </p:spPr>
        <p:txBody>
          <a:bodyPr>
            <a:noAutofit/>
          </a:bodyPr>
          <a:lstStyle/>
          <a:p>
            <a:r>
              <a:rPr lang="en-US" sz="4400" smtClean="0"/>
              <a:t>Staten Island</a:t>
            </a:r>
            <a:endParaRPr lang="ru-RU" sz="2800"/>
          </a:p>
        </p:txBody>
      </p:sp>
      <p:pic>
        <p:nvPicPr>
          <p:cNvPr id="40962" name="Picture 2" descr="http://www.etoday.ru/uploads/2010/01/18/new_york_manhattan_statue_of_liberty.jpg"/>
          <p:cNvPicPr>
            <a:picLocks noChangeAspect="1" noChangeArrowheads="1"/>
          </p:cNvPicPr>
          <p:nvPr/>
        </p:nvPicPr>
        <p:blipFill>
          <a:blip r:embed="rId3" cstate="print"/>
          <a:srcRect/>
          <a:stretch>
            <a:fillRect/>
          </a:stretch>
        </p:blipFill>
        <p:spPr bwMode="auto">
          <a:xfrm>
            <a:off x="683568" y="1268760"/>
            <a:ext cx="7848872" cy="5232581"/>
          </a:xfrm>
          <a:prstGeom prst="rect">
            <a:avLst/>
          </a:prstGeom>
          <a:noFill/>
        </p:spPr>
      </p:pic>
    </p:spTree>
  </p:cSld>
  <p:clrMapOvr>
    <a:masterClrMapping/>
  </p:clrMapOvr>
  <p:transition>
    <p:zo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nyc016.sJPG_950_2000_0_75_0_50_50.jpg"/>
          <p:cNvPicPr>
            <a:picLocks noChangeAspect="1"/>
          </p:cNvPicPr>
          <p:nvPr/>
        </p:nvPicPr>
        <p:blipFill>
          <a:blip r:embed="rId2" cstate="print"/>
          <a:stretch>
            <a:fillRect/>
          </a:stretch>
        </p:blipFill>
        <p:spPr>
          <a:xfrm>
            <a:off x="-612576" y="0"/>
            <a:ext cx="10292416" cy="6858000"/>
          </a:xfrm>
          <a:prstGeom prst="rect">
            <a:avLst/>
          </a:prstGeom>
        </p:spPr>
      </p:pic>
      <p:sp>
        <p:nvSpPr>
          <p:cNvPr id="2" name="Заголовок 1"/>
          <p:cNvSpPr>
            <a:spLocks noGrp="1"/>
          </p:cNvSpPr>
          <p:nvPr>
            <p:ph type="ctrTitle"/>
          </p:nvPr>
        </p:nvSpPr>
        <p:spPr>
          <a:xfrm>
            <a:off x="0" y="548680"/>
            <a:ext cx="9073008" cy="452263"/>
          </a:xfrm>
        </p:spPr>
        <p:txBody>
          <a:bodyPr>
            <a:noAutofit/>
          </a:bodyPr>
          <a:lstStyle/>
          <a:p>
            <a:r>
              <a:rPr lang="en-US" sz="2000" smtClean="0"/>
              <a:t>Jersey City, The Statue of Liberty, Lower Manhattan, and Downtown Brooklyn as seen from Northeast Staten Island.</a:t>
            </a:r>
            <a:endParaRPr lang="ru-RU" sz="2000"/>
          </a:p>
        </p:txBody>
      </p:sp>
      <p:pic>
        <p:nvPicPr>
          <p:cNvPr id="43010" name="Picture 2" descr="File:Winter Dorm Views at Wagner.JPG"/>
          <p:cNvPicPr>
            <a:picLocks noChangeAspect="1" noChangeArrowheads="1"/>
          </p:cNvPicPr>
          <p:nvPr/>
        </p:nvPicPr>
        <p:blipFill>
          <a:blip r:embed="rId3" cstate="print"/>
          <a:srcRect/>
          <a:stretch>
            <a:fillRect/>
          </a:stretch>
        </p:blipFill>
        <p:spPr bwMode="auto">
          <a:xfrm>
            <a:off x="683568" y="980728"/>
            <a:ext cx="7620000" cy="5715000"/>
          </a:xfrm>
          <a:prstGeom prst="rect">
            <a:avLst/>
          </a:prstGeom>
          <a:noFill/>
        </p:spPr>
      </p:pic>
    </p:spTree>
  </p:cSld>
  <p:clrMapOvr>
    <a:masterClrMapping/>
  </p:clrMapOvr>
  <p:transition>
    <p:zo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nyc016.sJPG_950_2000_0_75_0_50_50.jpg"/>
          <p:cNvPicPr>
            <a:picLocks noChangeAspect="1"/>
          </p:cNvPicPr>
          <p:nvPr/>
        </p:nvPicPr>
        <p:blipFill>
          <a:blip r:embed="rId2" cstate="print"/>
          <a:stretch>
            <a:fillRect/>
          </a:stretch>
        </p:blipFill>
        <p:spPr>
          <a:xfrm>
            <a:off x="-612576" y="0"/>
            <a:ext cx="10292416" cy="6858000"/>
          </a:xfrm>
          <a:prstGeom prst="rect">
            <a:avLst/>
          </a:prstGeom>
        </p:spPr>
      </p:pic>
      <p:sp>
        <p:nvSpPr>
          <p:cNvPr id="2" name="Заголовок 1"/>
          <p:cNvSpPr>
            <a:spLocks noGrp="1"/>
          </p:cNvSpPr>
          <p:nvPr>
            <p:ph type="ctrTitle"/>
          </p:nvPr>
        </p:nvSpPr>
        <p:spPr>
          <a:xfrm>
            <a:off x="323528" y="2780928"/>
            <a:ext cx="8316416" cy="1325705"/>
          </a:xfrm>
        </p:spPr>
        <p:txBody>
          <a:bodyPr>
            <a:noAutofit/>
          </a:bodyPr>
          <a:lstStyle/>
          <a:p>
            <a:pPr algn="ctr"/>
            <a:r>
              <a:rPr lang="en-US" sz="4000" smtClean="0"/>
              <a:t>The five boroughs—</a:t>
            </a:r>
            <a:r>
              <a:rPr lang="ru-RU" sz="4000" smtClean="0"/>
              <a:t/>
            </a:r>
            <a:br>
              <a:rPr lang="ru-RU" sz="4000" smtClean="0"/>
            </a:br>
            <a:r>
              <a:rPr lang="en-US" sz="4000" smtClean="0"/>
              <a:t>The Bronx, Brooklyn, Manhattan, Queens, and Staten Island</a:t>
            </a:r>
            <a:r>
              <a:rPr lang="ru-RU" sz="4000" smtClean="0"/>
              <a:t/>
            </a:r>
            <a:br>
              <a:rPr lang="ru-RU" sz="4000" smtClean="0"/>
            </a:br>
            <a:r>
              <a:rPr lang="en-US" sz="4000" smtClean="0"/>
              <a:t>—were consolidated into a single city in 1898.</a:t>
            </a:r>
            <a:endParaRPr lang="ru-RU" sz="4000"/>
          </a:p>
        </p:txBody>
      </p:sp>
    </p:spTree>
  </p:cSld>
  <p:clrMapOvr>
    <a:masterClrMapping/>
  </p:clrMapOvr>
  <p:transition>
    <p:zo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nyc016.sJPG_950_2000_0_75_0_50_50.jpg"/>
          <p:cNvPicPr>
            <a:picLocks noChangeAspect="1"/>
          </p:cNvPicPr>
          <p:nvPr/>
        </p:nvPicPr>
        <p:blipFill>
          <a:blip r:embed="rId2" cstate="print"/>
          <a:stretch>
            <a:fillRect/>
          </a:stretch>
        </p:blipFill>
        <p:spPr>
          <a:xfrm>
            <a:off x="-612576" y="0"/>
            <a:ext cx="10292416" cy="6858000"/>
          </a:xfrm>
          <a:prstGeom prst="rect">
            <a:avLst/>
          </a:prstGeom>
        </p:spPr>
      </p:pic>
      <p:sp>
        <p:nvSpPr>
          <p:cNvPr id="2" name="Заголовок 1"/>
          <p:cNvSpPr>
            <a:spLocks noGrp="1"/>
          </p:cNvSpPr>
          <p:nvPr>
            <p:ph type="ctrTitle"/>
          </p:nvPr>
        </p:nvSpPr>
        <p:spPr>
          <a:xfrm>
            <a:off x="70992" y="1988840"/>
            <a:ext cx="9073008" cy="452263"/>
          </a:xfrm>
        </p:spPr>
        <p:txBody>
          <a:bodyPr>
            <a:noAutofit/>
          </a:bodyPr>
          <a:lstStyle/>
          <a:p>
            <a:r>
              <a:rPr lang="en-US" sz="4400" smtClean="0"/>
              <a:t>And a little bit about interesting places...</a:t>
            </a:r>
            <a:endParaRPr lang="ru-RU" sz="4400"/>
          </a:p>
        </p:txBody>
      </p:sp>
      <p:pic>
        <p:nvPicPr>
          <p:cNvPr id="45058" name="Picture 2" descr="&amp;Fcy;&amp;acy;&amp;jcy;&amp;lcy;:NewYorkCityCollaj.jpg"/>
          <p:cNvPicPr>
            <a:picLocks noChangeAspect="1" noChangeArrowheads="1"/>
          </p:cNvPicPr>
          <p:nvPr/>
        </p:nvPicPr>
        <p:blipFill>
          <a:blip r:embed="rId3" cstate="print"/>
          <a:srcRect/>
          <a:stretch>
            <a:fillRect/>
          </a:stretch>
        </p:blipFill>
        <p:spPr bwMode="auto">
          <a:xfrm>
            <a:off x="827584" y="1916832"/>
            <a:ext cx="5436096" cy="4348877"/>
          </a:xfrm>
          <a:prstGeom prst="rect">
            <a:avLst/>
          </a:prstGeom>
          <a:noFill/>
        </p:spPr>
      </p:pic>
    </p:spTree>
  </p:cSld>
  <p:clrMapOvr>
    <a:masterClrMapping/>
  </p:clrMapOvr>
  <p:transition>
    <p:zo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nyc016.sJPG_950_2000_0_75_0_50_50.jpg"/>
          <p:cNvPicPr>
            <a:picLocks noChangeAspect="1"/>
          </p:cNvPicPr>
          <p:nvPr/>
        </p:nvPicPr>
        <p:blipFill>
          <a:blip r:embed="rId2" cstate="print"/>
          <a:stretch>
            <a:fillRect/>
          </a:stretch>
        </p:blipFill>
        <p:spPr>
          <a:xfrm>
            <a:off x="-612576" y="0"/>
            <a:ext cx="10292416" cy="6858000"/>
          </a:xfrm>
          <a:prstGeom prst="rect">
            <a:avLst/>
          </a:prstGeom>
        </p:spPr>
      </p:pic>
      <p:sp>
        <p:nvSpPr>
          <p:cNvPr id="2" name="Заголовок 1"/>
          <p:cNvSpPr>
            <a:spLocks noGrp="1"/>
          </p:cNvSpPr>
          <p:nvPr>
            <p:ph type="ctrTitle"/>
          </p:nvPr>
        </p:nvSpPr>
        <p:spPr>
          <a:xfrm>
            <a:off x="0" y="548680"/>
            <a:ext cx="9073008" cy="452263"/>
          </a:xfrm>
        </p:spPr>
        <p:txBody>
          <a:bodyPr>
            <a:noAutofit/>
          </a:bodyPr>
          <a:lstStyle/>
          <a:p>
            <a:r>
              <a:rPr lang="en-US" sz="3600" smtClean="0"/>
              <a:t>Summer in the city, Central Park</a:t>
            </a:r>
            <a:endParaRPr lang="ru-RU" sz="3600"/>
          </a:p>
        </p:txBody>
      </p:sp>
      <p:pic>
        <p:nvPicPr>
          <p:cNvPr id="46082" name="Picture 2" descr="new_york_manhattan_summer_in_the_city_central_park.jpg"/>
          <p:cNvPicPr>
            <a:picLocks noChangeAspect="1" noChangeArrowheads="1"/>
          </p:cNvPicPr>
          <p:nvPr/>
        </p:nvPicPr>
        <p:blipFill>
          <a:blip r:embed="rId3" cstate="print"/>
          <a:srcRect/>
          <a:stretch>
            <a:fillRect/>
          </a:stretch>
        </p:blipFill>
        <p:spPr bwMode="auto">
          <a:xfrm>
            <a:off x="107504" y="1196752"/>
            <a:ext cx="8208912" cy="5472608"/>
          </a:xfrm>
          <a:prstGeom prst="rect">
            <a:avLst/>
          </a:prstGeom>
          <a:noFill/>
        </p:spPr>
      </p:pic>
    </p:spTree>
  </p:cSld>
  <p:clrMapOvr>
    <a:masterClrMapping/>
  </p:clrMapOvr>
  <p:transition>
    <p:zoom/>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nyc016.sJPG_950_2000_0_75_0_50_50.jpg"/>
          <p:cNvPicPr>
            <a:picLocks noChangeAspect="1"/>
          </p:cNvPicPr>
          <p:nvPr/>
        </p:nvPicPr>
        <p:blipFill>
          <a:blip r:embed="rId2" cstate="print"/>
          <a:stretch>
            <a:fillRect/>
          </a:stretch>
        </p:blipFill>
        <p:spPr>
          <a:xfrm>
            <a:off x="-612576" y="0"/>
            <a:ext cx="10292416" cy="6858000"/>
          </a:xfrm>
          <a:prstGeom prst="rect">
            <a:avLst/>
          </a:prstGeom>
        </p:spPr>
      </p:pic>
      <p:sp>
        <p:nvSpPr>
          <p:cNvPr id="2" name="Заголовок 1"/>
          <p:cNvSpPr>
            <a:spLocks noGrp="1"/>
          </p:cNvSpPr>
          <p:nvPr>
            <p:ph type="ctrTitle"/>
          </p:nvPr>
        </p:nvSpPr>
        <p:spPr>
          <a:xfrm>
            <a:off x="0" y="548680"/>
            <a:ext cx="9073008" cy="452263"/>
          </a:xfrm>
        </p:spPr>
        <p:txBody>
          <a:bodyPr>
            <a:noAutofit/>
          </a:bodyPr>
          <a:lstStyle/>
          <a:p>
            <a:r>
              <a:rPr lang="en-US" sz="4000" smtClean="0"/>
              <a:t>«Ground Zero»</a:t>
            </a:r>
            <a:endParaRPr lang="ru-RU" sz="4000"/>
          </a:p>
        </p:txBody>
      </p:sp>
      <p:pic>
        <p:nvPicPr>
          <p:cNvPr id="44034" name="Picture 2" descr="new_york_manhattan_ground_zero.jpg"/>
          <p:cNvPicPr>
            <a:picLocks noChangeAspect="1" noChangeArrowheads="1"/>
          </p:cNvPicPr>
          <p:nvPr/>
        </p:nvPicPr>
        <p:blipFill>
          <a:blip r:embed="rId3" cstate="print"/>
          <a:srcRect/>
          <a:stretch>
            <a:fillRect/>
          </a:stretch>
        </p:blipFill>
        <p:spPr bwMode="auto">
          <a:xfrm>
            <a:off x="251520" y="1052736"/>
            <a:ext cx="8167836" cy="5445224"/>
          </a:xfrm>
          <a:prstGeom prst="rect">
            <a:avLst/>
          </a:prstGeom>
          <a:noFill/>
        </p:spPr>
      </p:pic>
    </p:spTree>
  </p:cSld>
  <p:clrMapOvr>
    <a:masterClrMapping/>
  </p:clrMapOvr>
  <p:transition>
    <p:zoom/>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nyc016.sJPG_950_2000_0_75_0_50_50.jpg"/>
          <p:cNvPicPr>
            <a:picLocks noChangeAspect="1"/>
          </p:cNvPicPr>
          <p:nvPr/>
        </p:nvPicPr>
        <p:blipFill>
          <a:blip r:embed="rId2" cstate="print"/>
          <a:stretch>
            <a:fillRect/>
          </a:stretch>
        </p:blipFill>
        <p:spPr>
          <a:xfrm>
            <a:off x="-612576" y="0"/>
            <a:ext cx="10292416" cy="6858000"/>
          </a:xfrm>
          <a:prstGeom prst="rect">
            <a:avLst/>
          </a:prstGeom>
        </p:spPr>
      </p:pic>
      <p:sp>
        <p:nvSpPr>
          <p:cNvPr id="2" name="Заголовок 1"/>
          <p:cNvSpPr>
            <a:spLocks noGrp="1"/>
          </p:cNvSpPr>
          <p:nvPr>
            <p:ph type="ctrTitle"/>
          </p:nvPr>
        </p:nvSpPr>
        <p:spPr>
          <a:xfrm>
            <a:off x="0" y="548680"/>
            <a:ext cx="9073008" cy="452263"/>
          </a:xfrm>
        </p:spPr>
        <p:txBody>
          <a:bodyPr>
            <a:noAutofit/>
          </a:bodyPr>
          <a:lstStyle/>
          <a:p>
            <a:r>
              <a:rPr lang="en-US" sz="4000" smtClean="0"/>
              <a:t>Yellow Cab </a:t>
            </a:r>
            <a:endParaRPr lang="ru-RU" sz="4000"/>
          </a:p>
        </p:txBody>
      </p:sp>
      <p:pic>
        <p:nvPicPr>
          <p:cNvPr id="47106" name="Picture 2" descr="&amp;ZHcy;&amp;iecy;&amp;lcy;&amp;tcy;&amp;ocy;&amp;iecy; &amp;tcy;&amp;acy;&amp;kcy;&amp;scy;&amp;icy;"/>
          <p:cNvPicPr>
            <a:picLocks noChangeAspect="1" noChangeArrowheads="1"/>
          </p:cNvPicPr>
          <p:nvPr/>
        </p:nvPicPr>
        <p:blipFill>
          <a:blip r:embed="rId3" cstate="print"/>
          <a:srcRect/>
          <a:stretch>
            <a:fillRect/>
          </a:stretch>
        </p:blipFill>
        <p:spPr bwMode="auto">
          <a:xfrm>
            <a:off x="611560" y="1412776"/>
            <a:ext cx="7848872" cy="5232581"/>
          </a:xfrm>
          <a:prstGeom prst="rect">
            <a:avLst/>
          </a:prstGeom>
          <a:noFill/>
        </p:spPr>
      </p:pic>
    </p:spTree>
  </p:cSld>
  <p:clrMapOvr>
    <a:masterClrMapping/>
  </p:clrMapOvr>
  <p:transition>
    <p:zoom/>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nyc016.sJPG_950_2000_0_75_0_50_50.jpg"/>
          <p:cNvPicPr>
            <a:picLocks noChangeAspect="1"/>
          </p:cNvPicPr>
          <p:nvPr/>
        </p:nvPicPr>
        <p:blipFill>
          <a:blip r:embed="rId2" cstate="print"/>
          <a:stretch>
            <a:fillRect/>
          </a:stretch>
        </p:blipFill>
        <p:spPr>
          <a:xfrm>
            <a:off x="-612576" y="0"/>
            <a:ext cx="10292416" cy="6858000"/>
          </a:xfrm>
          <a:prstGeom prst="rect">
            <a:avLst/>
          </a:prstGeom>
        </p:spPr>
      </p:pic>
      <p:sp>
        <p:nvSpPr>
          <p:cNvPr id="2" name="Заголовок 1"/>
          <p:cNvSpPr>
            <a:spLocks noGrp="1"/>
          </p:cNvSpPr>
          <p:nvPr>
            <p:ph type="ctrTitle"/>
          </p:nvPr>
        </p:nvSpPr>
        <p:spPr>
          <a:xfrm>
            <a:off x="0" y="548680"/>
            <a:ext cx="9073008" cy="452263"/>
          </a:xfrm>
        </p:spPr>
        <p:txBody>
          <a:bodyPr>
            <a:noAutofit/>
          </a:bodyPr>
          <a:lstStyle/>
          <a:p>
            <a:r>
              <a:rPr lang="en-US" sz="4000" smtClean="0"/>
              <a:t>Grand Central Terminal</a:t>
            </a:r>
            <a:endParaRPr lang="ru-RU" sz="4000"/>
          </a:p>
        </p:txBody>
      </p:sp>
      <p:pic>
        <p:nvPicPr>
          <p:cNvPr id="48130" name="Picture 2" descr="new_york_manhattan_grand_central_station.jpg"/>
          <p:cNvPicPr>
            <a:picLocks noChangeAspect="1" noChangeArrowheads="1"/>
          </p:cNvPicPr>
          <p:nvPr/>
        </p:nvPicPr>
        <p:blipFill>
          <a:blip r:embed="rId3" cstate="print"/>
          <a:srcRect/>
          <a:stretch>
            <a:fillRect/>
          </a:stretch>
        </p:blipFill>
        <p:spPr bwMode="auto">
          <a:xfrm>
            <a:off x="395536" y="980728"/>
            <a:ext cx="8244408" cy="5496272"/>
          </a:xfrm>
          <a:prstGeom prst="rect">
            <a:avLst/>
          </a:prstGeom>
          <a:noFill/>
        </p:spPr>
      </p:pic>
    </p:spTree>
  </p:cSld>
  <p:clrMapOvr>
    <a:masterClrMapping/>
  </p:clrMapOvr>
  <p:transition>
    <p:zoom/>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nyc016.sJPG_950_2000_0_75_0_50_50.jpg"/>
          <p:cNvPicPr>
            <a:picLocks noChangeAspect="1"/>
          </p:cNvPicPr>
          <p:nvPr/>
        </p:nvPicPr>
        <p:blipFill>
          <a:blip r:embed="rId2" cstate="print"/>
          <a:stretch>
            <a:fillRect/>
          </a:stretch>
        </p:blipFill>
        <p:spPr>
          <a:xfrm>
            <a:off x="-612576" y="0"/>
            <a:ext cx="10292416" cy="6858000"/>
          </a:xfrm>
          <a:prstGeom prst="rect">
            <a:avLst/>
          </a:prstGeom>
        </p:spPr>
      </p:pic>
      <p:sp>
        <p:nvSpPr>
          <p:cNvPr id="2" name="Заголовок 1"/>
          <p:cNvSpPr>
            <a:spLocks noGrp="1"/>
          </p:cNvSpPr>
          <p:nvPr>
            <p:ph type="ctrTitle"/>
          </p:nvPr>
        </p:nvSpPr>
        <p:spPr>
          <a:xfrm>
            <a:off x="0" y="332656"/>
            <a:ext cx="9073008" cy="452263"/>
          </a:xfrm>
        </p:spPr>
        <p:txBody>
          <a:bodyPr>
            <a:noAutofit/>
          </a:bodyPr>
          <a:lstStyle/>
          <a:p>
            <a:r>
              <a:rPr lang="en-US" sz="4000" smtClean="0"/>
              <a:t>Skating Rink in Central Park</a:t>
            </a:r>
            <a:endParaRPr lang="ru-RU" sz="4000"/>
          </a:p>
        </p:txBody>
      </p:sp>
      <p:pic>
        <p:nvPicPr>
          <p:cNvPr id="49154" name="Picture 2" descr="http://img12.nnm.ru/7/e/5/0/4/39a9872e57e0e2bf6ec98091be5.jpg"/>
          <p:cNvPicPr>
            <a:picLocks noChangeAspect="1" noChangeArrowheads="1"/>
          </p:cNvPicPr>
          <p:nvPr/>
        </p:nvPicPr>
        <p:blipFill>
          <a:blip r:embed="rId3" cstate="print"/>
          <a:srcRect/>
          <a:stretch>
            <a:fillRect/>
          </a:stretch>
        </p:blipFill>
        <p:spPr bwMode="auto">
          <a:xfrm>
            <a:off x="539552" y="692696"/>
            <a:ext cx="7920880" cy="5940660"/>
          </a:xfrm>
          <a:prstGeom prst="rect">
            <a:avLst/>
          </a:prstGeom>
          <a:noFill/>
        </p:spPr>
      </p:pic>
    </p:spTree>
  </p:cSld>
  <p:clrMapOvr>
    <a:masterClrMapping/>
  </p:clrMapOvr>
  <p:transition>
    <p:zoom/>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nyc016.sJPG_950_2000_0_75_0_50_50.jpg"/>
          <p:cNvPicPr>
            <a:picLocks noChangeAspect="1"/>
          </p:cNvPicPr>
          <p:nvPr/>
        </p:nvPicPr>
        <p:blipFill>
          <a:blip r:embed="rId2" cstate="print"/>
          <a:stretch>
            <a:fillRect/>
          </a:stretch>
        </p:blipFill>
        <p:spPr>
          <a:xfrm>
            <a:off x="-612576" y="0"/>
            <a:ext cx="10292416" cy="6858000"/>
          </a:xfrm>
          <a:prstGeom prst="rect">
            <a:avLst/>
          </a:prstGeom>
        </p:spPr>
      </p:pic>
      <p:sp>
        <p:nvSpPr>
          <p:cNvPr id="2" name="Заголовок 1"/>
          <p:cNvSpPr>
            <a:spLocks noGrp="1"/>
          </p:cNvSpPr>
          <p:nvPr>
            <p:ph type="ctrTitle"/>
          </p:nvPr>
        </p:nvSpPr>
        <p:spPr>
          <a:xfrm>
            <a:off x="-252536" y="332656"/>
            <a:ext cx="9073008" cy="452263"/>
          </a:xfrm>
        </p:spPr>
        <p:txBody>
          <a:bodyPr>
            <a:noAutofit/>
          </a:bodyPr>
          <a:lstStyle/>
          <a:p>
            <a:r>
              <a:rPr lang="en-US" sz="4000" smtClean="0"/>
              <a:t>Christmas at Rockefeller Center</a:t>
            </a:r>
            <a:endParaRPr lang="ru-RU" sz="4000"/>
          </a:p>
        </p:txBody>
      </p:sp>
      <p:pic>
        <p:nvPicPr>
          <p:cNvPr id="50178" name="Picture 2" descr="File:Xmastreenewyork06.jpg"/>
          <p:cNvPicPr>
            <a:picLocks noChangeAspect="1" noChangeArrowheads="1"/>
          </p:cNvPicPr>
          <p:nvPr/>
        </p:nvPicPr>
        <p:blipFill>
          <a:blip r:embed="rId3" cstate="print"/>
          <a:srcRect/>
          <a:stretch>
            <a:fillRect/>
          </a:stretch>
        </p:blipFill>
        <p:spPr bwMode="auto">
          <a:xfrm>
            <a:off x="1979712" y="908720"/>
            <a:ext cx="5238750" cy="5715000"/>
          </a:xfrm>
          <a:prstGeom prst="rect">
            <a:avLst/>
          </a:prstGeom>
          <a:noFill/>
        </p:spPr>
      </p:pic>
    </p:spTree>
  </p:cSld>
  <p:clrMapOvr>
    <a:masterClrMapping/>
  </p:clrMapOvr>
  <p:transition>
    <p:zoom/>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nyc016.sJPG_950_2000_0_75_0_50_50.jpg"/>
          <p:cNvPicPr>
            <a:picLocks noChangeAspect="1"/>
          </p:cNvPicPr>
          <p:nvPr/>
        </p:nvPicPr>
        <p:blipFill>
          <a:blip r:embed="rId2" cstate="print"/>
          <a:stretch>
            <a:fillRect/>
          </a:stretch>
        </p:blipFill>
        <p:spPr>
          <a:xfrm>
            <a:off x="-612576" y="0"/>
            <a:ext cx="10292416" cy="6858000"/>
          </a:xfrm>
          <a:prstGeom prst="rect">
            <a:avLst/>
          </a:prstGeom>
        </p:spPr>
      </p:pic>
      <p:sp>
        <p:nvSpPr>
          <p:cNvPr id="2" name="Заголовок 1"/>
          <p:cNvSpPr>
            <a:spLocks noGrp="1"/>
          </p:cNvSpPr>
          <p:nvPr>
            <p:ph type="ctrTitle"/>
          </p:nvPr>
        </p:nvSpPr>
        <p:spPr>
          <a:xfrm>
            <a:off x="-252536" y="404664"/>
            <a:ext cx="9073008" cy="452263"/>
          </a:xfrm>
        </p:spPr>
        <p:txBody>
          <a:bodyPr>
            <a:noAutofit/>
          </a:bodyPr>
          <a:lstStyle/>
          <a:p>
            <a:r>
              <a:rPr lang="en-US" sz="3200" smtClean="0"/>
              <a:t>Broadway</a:t>
            </a:r>
            <a:r>
              <a:rPr lang="ru-RU" sz="3200" smtClean="0"/>
              <a:t>, </a:t>
            </a:r>
            <a:r>
              <a:rPr lang="en-US" sz="3200" smtClean="0"/>
              <a:t>a main street in New York City</a:t>
            </a:r>
            <a:endParaRPr lang="ru-RU" sz="3200"/>
          </a:p>
        </p:txBody>
      </p:sp>
      <p:pic>
        <p:nvPicPr>
          <p:cNvPr id="5122" name="Picture 2" descr="File:Broadway sign1.jpg"/>
          <p:cNvPicPr>
            <a:picLocks noChangeAspect="1" noChangeArrowheads="1"/>
          </p:cNvPicPr>
          <p:nvPr/>
        </p:nvPicPr>
        <p:blipFill>
          <a:blip r:embed="rId3" cstate="print"/>
          <a:srcRect/>
          <a:stretch>
            <a:fillRect/>
          </a:stretch>
        </p:blipFill>
        <p:spPr bwMode="auto">
          <a:xfrm>
            <a:off x="6372200" y="1196752"/>
            <a:ext cx="2592288" cy="3662219"/>
          </a:xfrm>
          <a:prstGeom prst="rect">
            <a:avLst/>
          </a:prstGeom>
          <a:noFill/>
        </p:spPr>
      </p:pic>
      <p:pic>
        <p:nvPicPr>
          <p:cNvPr id="5124" name="Picture 4" descr="File:Broadway Plaza41 jeh.JPG"/>
          <p:cNvPicPr>
            <a:picLocks noChangeAspect="1" noChangeArrowheads="1"/>
          </p:cNvPicPr>
          <p:nvPr/>
        </p:nvPicPr>
        <p:blipFill>
          <a:blip r:embed="rId4" cstate="print"/>
          <a:srcRect/>
          <a:stretch>
            <a:fillRect/>
          </a:stretch>
        </p:blipFill>
        <p:spPr bwMode="auto">
          <a:xfrm>
            <a:off x="0" y="1484784"/>
            <a:ext cx="6336704" cy="5054176"/>
          </a:xfrm>
          <a:prstGeom prst="rect">
            <a:avLst/>
          </a:prstGeom>
          <a:noFill/>
        </p:spPr>
      </p:pic>
    </p:spTree>
  </p:cSld>
  <p:clrMapOvr>
    <a:masterClrMapping/>
  </p:clrMapOvr>
  <p:transition>
    <p:zoom/>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nyc016.sJPG_950_2000_0_75_0_50_50.jpg"/>
          <p:cNvPicPr>
            <a:picLocks noChangeAspect="1"/>
          </p:cNvPicPr>
          <p:nvPr/>
        </p:nvPicPr>
        <p:blipFill>
          <a:blip r:embed="rId2" cstate="print"/>
          <a:stretch>
            <a:fillRect/>
          </a:stretch>
        </p:blipFill>
        <p:spPr>
          <a:xfrm>
            <a:off x="-612576" y="0"/>
            <a:ext cx="10292416" cy="6858000"/>
          </a:xfrm>
          <a:prstGeom prst="rect">
            <a:avLst/>
          </a:prstGeom>
        </p:spPr>
      </p:pic>
      <p:sp>
        <p:nvSpPr>
          <p:cNvPr id="2" name="Заголовок 1"/>
          <p:cNvSpPr>
            <a:spLocks noGrp="1"/>
          </p:cNvSpPr>
          <p:nvPr>
            <p:ph type="ctrTitle"/>
          </p:nvPr>
        </p:nvSpPr>
        <p:spPr>
          <a:xfrm>
            <a:off x="-252536" y="404664"/>
            <a:ext cx="9073008" cy="452263"/>
          </a:xfrm>
        </p:spPr>
        <p:txBody>
          <a:bodyPr>
            <a:noAutofit/>
          </a:bodyPr>
          <a:lstStyle/>
          <a:p>
            <a:r>
              <a:rPr lang="en-US" sz="3200" smtClean="0"/>
              <a:t>Broadway</a:t>
            </a:r>
            <a:r>
              <a:rPr lang="ru-RU" sz="3200" smtClean="0"/>
              <a:t>, </a:t>
            </a:r>
            <a:r>
              <a:rPr lang="en-US" sz="3200" smtClean="0"/>
              <a:t>a main street in New York City</a:t>
            </a:r>
            <a:endParaRPr lang="ru-RU" sz="3200"/>
          </a:p>
        </p:txBody>
      </p:sp>
      <p:pic>
        <p:nvPicPr>
          <p:cNvPr id="5122" name="Picture 2" descr="File:Broadway sign1.jpg"/>
          <p:cNvPicPr>
            <a:picLocks noChangeAspect="1" noChangeArrowheads="1"/>
          </p:cNvPicPr>
          <p:nvPr/>
        </p:nvPicPr>
        <p:blipFill>
          <a:blip r:embed="rId3" cstate="print"/>
          <a:srcRect/>
          <a:stretch>
            <a:fillRect/>
          </a:stretch>
        </p:blipFill>
        <p:spPr bwMode="auto">
          <a:xfrm>
            <a:off x="6372200" y="1196752"/>
            <a:ext cx="2592288" cy="3662219"/>
          </a:xfrm>
          <a:prstGeom prst="rect">
            <a:avLst/>
          </a:prstGeom>
          <a:noFill/>
        </p:spPr>
      </p:pic>
      <p:pic>
        <p:nvPicPr>
          <p:cNvPr id="5124" name="Picture 4" descr="File:Broadway Plaza41 jeh.JPG"/>
          <p:cNvPicPr>
            <a:picLocks noChangeAspect="1" noChangeArrowheads="1"/>
          </p:cNvPicPr>
          <p:nvPr/>
        </p:nvPicPr>
        <p:blipFill>
          <a:blip r:embed="rId4" cstate="print"/>
          <a:srcRect/>
          <a:stretch>
            <a:fillRect/>
          </a:stretch>
        </p:blipFill>
        <p:spPr bwMode="auto">
          <a:xfrm>
            <a:off x="0" y="1484784"/>
            <a:ext cx="6336704" cy="5054176"/>
          </a:xfrm>
          <a:prstGeom prst="rect">
            <a:avLst/>
          </a:prstGeom>
          <a:noFill/>
        </p:spPr>
      </p:pic>
      <p:pic>
        <p:nvPicPr>
          <p:cNvPr id="5126" name="Picture 6" descr="File:Broadway in Inwood.jpg"/>
          <p:cNvPicPr>
            <a:picLocks noChangeAspect="1" noChangeArrowheads="1"/>
          </p:cNvPicPr>
          <p:nvPr/>
        </p:nvPicPr>
        <p:blipFill>
          <a:blip r:embed="rId5" cstate="print"/>
          <a:srcRect/>
          <a:stretch>
            <a:fillRect/>
          </a:stretch>
        </p:blipFill>
        <p:spPr bwMode="auto">
          <a:xfrm>
            <a:off x="4211960" y="3933056"/>
            <a:ext cx="4560168" cy="2604997"/>
          </a:xfrm>
          <a:prstGeom prst="rect">
            <a:avLst/>
          </a:prstGeom>
          <a:noFill/>
        </p:spPr>
      </p:pic>
    </p:spTree>
  </p:cSld>
  <p:clrMapOvr>
    <a:masterClrMapping/>
  </p:clrMapOvr>
  <p:transition>
    <p:zoom/>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nyc016.sJPG_950_2000_0_75_0_50_50.jpg"/>
          <p:cNvPicPr>
            <a:picLocks noChangeAspect="1"/>
          </p:cNvPicPr>
          <p:nvPr/>
        </p:nvPicPr>
        <p:blipFill>
          <a:blip r:embed="rId2" cstate="print"/>
          <a:stretch>
            <a:fillRect/>
          </a:stretch>
        </p:blipFill>
        <p:spPr>
          <a:xfrm>
            <a:off x="-612576" y="0"/>
            <a:ext cx="10292416" cy="6858000"/>
          </a:xfrm>
          <a:prstGeom prst="rect">
            <a:avLst/>
          </a:prstGeom>
        </p:spPr>
      </p:pic>
      <p:sp>
        <p:nvSpPr>
          <p:cNvPr id="2" name="Заголовок 1"/>
          <p:cNvSpPr>
            <a:spLocks noGrp="1"/>
          </p:cNvSpPr>
          <p:nvPr>
            <p:ph type="ctrTitle"/>
          </p:nvPr>
        </p:nvSpPr>
        <p:spPr>
          <a:xfrm>
            <a:off x="-468560" y="404664"/>
            <a:ext cx="9073008" cy="452263"/>
          </a:xfrm>
        </p:spPr>
        <p:txBody>
          <a:bodyPr>
            <a:noAutofit/>
          </a:bodyPr>
          <a:lstStyle/>
          <a:p>
            <a:r>
              <a:rPr lang="en-US" sz="4000" smtClean="0"/>
              <a:t>Hotel Chelsea</a:t>
            </a:r>
            <a:endParaRPr lang="ru-RU" sz="4000"/>
          </a:p>
        </p:txBody>
      </p:sp>
      <p:pic>
        <p:nvPicPr>
          <p:cNvPr id="3076" name="Picture 4" descr="File:ChelseaHotelExterior.jpg"/>
          <p:cNvPicPr>
            <a:picLocks noChangeAspect="1" noChangeArrowheads="1"/>
          </p:cNvPicPr>
          <p:nvPr/>
        </p:nvPicPr>
        <p:blipFill>
          <a:blip r:embed="rId3" cstate="print"/>
          <a:srcRect/>
          <a:stretch>
            <a:fillRect/>
          </a:stretch>
        </p:blipFill>
        <p:spPr bwMode="auto">
          <a:xfrm>
            <a:off x="4499992" y="836712"/>
            <a:ext cx="4286250" cy="5715000"/>
          </a:xfrm>
          <a:prstGeom prst="rect">
            <a:avLst/>
          </a:prstGeom>
          <a:noFill/>
        </p:spPr>
      </p:pic>
    </p:spTree>
  </p:cSld>
  <p:clrMapOvr>
    <a:masterClrMapping/>
  </p:clrMapOvr>
  <p:transition>
    <p:zo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nyc016.sJPG_950_2000_0_75_0_50_50.jpg"/>
          <p:cNvPicPr>
            <a:picLocks noChangeAspect="1"/>
          </p:cNvPicPr>
          <p:nvPr/>
        </p:nvPicPr>
        <p:blipFill>
          <a:blip r:embed="rId2" cstate="print"/>
          <a:stretch>
            <a:fillRect/>
          </a:stretch>
        </p:blipFill>
        <p:spPr>
          <a:xfrm>
            <a:off x="-612576" y="0"/>
            <a:ext cx="10292416" cy="6858000"/>
          </a:xfrm>
          <a:prstGeom prst="rect">
            <a:avLst/>
          </a:prstGeom>
        </p:spPr>
      </p:pic>
      <p:sp>
        <p:nvSpPr>
          <p:cNvPr id="2" name="Заголовок 1"/>
          <p:cNvSpPr>
            <a:spLocks noGrp="1"/>
          </p:cNvSpPr>
          <p:nvPr>
            <p:ph type="ctrTitle"/>
          </p:nvPr>
        </p:nvSpPr>
        <p:spPr>
          <a:xfrm>
            <a:off x="323528" y="2780928"/>
            <a:ext cx="8316416" cy="1325705"/>
          </a:xfrm>
        </p:spPr>
        <p:txBody>
          <a:bodyPr>
            <a:noAutofit/>
          </a:bodyPr>
          <a:lstStyle/>
          <a:p>
            <a:pPr algn="ctr"/>
            <a:r>
              <a:rPr lang="en-US" sz="4000" smtClean="0"/>
              <a:t>The five boroughs—</a:t>
            </a:r>
            <a:r>
              <a:rPr lang="ru-RU" sz="4000" smtClean="0"/>
              <a:t/>
            </a:r>
            <a:br>
              <a:rPr lang="ru-RU" sz="4000" smtClean="0"/>
            </a:br>
            <a:r>
              <a:rPr lang="en-US" sz="4000" smtClean="0"/>
              <a:t>The Bronx, Brooklyn, Manhattan, Queens, and Staten Island</a:t>
            </a:r>
            <a:r>
              <a:rPr lang="ru-RU" sz="4000" smtClean="0"/>
              <a:t/>
            </a:r>
            <a:br>
              <a:rPr lang="ru-RU" sz="4000" smtClean="0"/>
            </a:br>
            <a:r>
              <a:rPr lang="en-US" sz="4000" smtClean="0"/>
              <a:t>—were consolidated into a single city in 1898.</a:t>
            </a:r>
            <a:endParaRPr lang="ru-RU" sz="4000"/>
          </a:p>
        </p:txBody>
      </p:sp>
      <p:pic>
        <p:nvPicPr>
          <p:cNvPr id="6" name="Picture 2" descr="File:Yankee Stadium 001.JPG"/>
          <p:cNvPicPr>
            <a:picLocks noChangeAspect="1" noChangeArrowheads="1"/>
          </p:cNvPicPr>
          <p:nvPr/>
        </p:nvPicPr>
        <p:blipFill>
          <a:blip r:embed="rId3" cstate="print"/>
          <a:srcRect/>
          <a:stretch>
            <a:fillRect/>
          </a:stretch>
        </p:blipFill>
        <p:spPr bwMode="auto">
          <a:xfrm>
            <a:off x="323528" y="3789040"/>
            <a:ext cx="2339413" cy="1754560"/>
          </a:xfrm>
          <a:prstGeom prst="rect">
            <a:avLst/>
          </a:prstGeom>
          <a:noFill/>
        </p:spPr>
      </p:pic>
    </p:spTree>
  </p:cSld>
  <p:clrMapOvr>
    <a:masterClrMapping/>
  </p:clrMapOvr>
  <p:transition>
    <p:zoom/>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nyc016.sJPG_950_2000_0_75_0_50_50.jpg"/>
          <p:cNvPicPr>
            <a:picLocks noChangeAspect="1"/>
          </p:cNvPicPr>
          <p:nvPr/>
        </p:nvPicPr>
        <p:blipFill>
          <a:blip r:embed="rId2" cstate="print"/>
          <a:stretch>
            <a:fillRect/>
          </a:stretch>
        </p:blipFill>
        <p:spPr>
          <a:xfrm>
            <a:off x="-612576" y="0"/>
            <a:ext cx="10292416" cy="6858000"/>
          </a:xfrm>
          <a:prstGeom prst="rect">
            <a:avLst/>
          </a:prstGeom>
        </p:spPr>
      </p:pic>
      <p:sp>
        <p:nvSpPr>
          <p:cNvPr id="2" name="Заголовок 1"/>
          <p:cNvSpPr>
            <a:spLocks noGrp="1"/>
          </p:cNvSpPr>
          <p:nvPr>
            <p:ph type="ctrTitle"/>
          </p:nvPr>
        </p:nvSpPr>
        <p:spPr>
          <a:xfrm>
            <a:off x="-468560" y="404664"/>
            <a:ext cx="9073008" cy="452263"/>
          </a:xfrm>
        </p:spPr>
        <p:txBody>
          <a:bodyPr>
            <a:noAutofit/>
          </a:bodyPr>
          <a:lstStyle/>
          <a:p>
            <a:r>
              <a:rPr lang="en-US" sz="4000" smtClean="0"/>
              <a:t>Hotel Chelsea</a:t>
            </a:r>
            <a:endParaRPr lang="ru-RU" sz="4000"/>
          </a:p>
        </p:txBody>
      </p:sp>
      <p:pic>
        <p:nvPicPr>
          <p:cNvPr id="3074" name="Picture 2" descr="File:Hotel Chelsea 2010.jpg"/>
          <p:cNvPicPr>
            <a:picLocks noChangeAspect="1" noChangeArrowheads="1"/>
          </p:cNvPicPr>
          <p:nvPr/>
        </p:nvPicPr>
        <p:blipFill>
          <a:blip r:embed="rId3" cstate="print"/>
          <a:srcRect/>
          <a:stretch>
            <a:fillRect/>
          </a:stretch>
        </p:blipFill>
        <p:spPr bwMode="auto">
          <a:xfrm>
            <a:off x="467544" y="548680"/>
            <a:ext cx="3571875" cy="5695950"/>
          </a:xfrm>
          <a:prstGeom prst="rect">
            <a:avLst/>
          </a:prstGeom>
          <a:noFill/>
        </p:spPr>
      </p:pic>
      <p:pic>
        <p:nvPicPr>
          <p:cNvPr id="3076" name="Picture 4" descr="File:ChelseaHotelExterior.jpg"/>
          <p:cNvPicPr>
            <a:picLocks noChangeAspect="1" noChangeArrowheads="1"/>
          </p:cNvPicPr>
          <p:nvPr/>
        </p:nvPicPr>
        <p:blipFill>
          <a:blip r:embed="rId4" cstate="print"/>
          <a:srcRect/>
          <a:stretch>
            <a:fillRect/>
          </a:stretch>
        </p:blipFill>
        <p:spPr bwMode="auto">
          <a:xfrm>
            <a:off x="4499992" y="836712"/>
            <a:ext cx="4286250" cy="5715000"/>
          </a:xfrm>
          <a:prstGeom prst="rect">
            <a:avLst/>
          </a:prstGeom>
          <a:noFill/>
        </p:spPr>
      </p:pic>
    </p:spTree>
  </p:cSld>
  <p:clrMapOvr>
    <a:masterClrMapping/>
  </p:clrMapOvr>
  <p:transition>
    <p:zoom/>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nyc016.sJPG_950_2000_0_75_0_50_50.jpg"/>
          <p:cNvPicPr>
            <a:picLocks noChangeAspect="1"/>
          </p:cNvPicPr>
          <p:nvPr/>
        </p:nvPicPr>
        <p:blipFill>
          <a:blip r:embed="rId2" cstate="print"/>
          <a:stretch>
            <a:fillRect/>
          </a:stretch>
        </p:blipFill>
        <p:spPr>
          <a:xfrm>
            <a:off x="-612576" y="0"/>
            <a:ext cx="10292416" cy="6858000"/>
          </a:xfrm>
          <a:prstGeom prst="rect">
            <a:avLst/>
          </a:prstGeom>
        </p:spPr>
      </p:pic>
      <p:sp>
        <p:nvSpPr>
          <p:cNvPr id="2" name="Заголовок 1"/>
          <p:cNvSpPr>
            <a:spLocks noGrp="1"/>
          </p:cNvSpPr>
          <p:nvPr>
            <p:ph type="ctrTitle"/>
          </p:nvPr>
        </p:nvSpPr>
        <p:spPr>
          <a:xfrm>
            <a:off x="-252536" y="404664"/>
            <a:ext cx="9073008" cy="452263"/>
          </a:xfrm>
        </p:spPr>
        <p:txBody>
          <a:bodyPr>
            <a:noAutofit/>
          </a:bodyPr>
          <a:lstStyle/>
          <a:p>
            <a:r>
              <a:rPr lang="en-US" sz="4000" smtClean="0"/>
              <a:t>United Nations Headquarters</a:t>
            </a:r>
            <a:endParaRPr lang="en-US" sz="4000"/>
          </a:p>
        </p:txBody>
      </p:sp>
      <p:pic>
        <p:nvPicPr>
          <p:cNvPr id="2050" name="Picture 2" descr="File:UN Headquarters 2.jpg"/>
          <p:cNvPicPr>
            <a:picLocks noChangeAspect="1" noChangeArrowheads="1"/>
          </p:cNvPicPr>
          <p:nvPr/>
        </p:nvPicPr>
        <p:blipFill>
          <a:blip r:embed="rId3" cstate="print"/>
          <a:srcRect/>
          <a:stretch>
            <a:fillRect/>
          </a:stretch>
        </p:blipFill>
        <p:spPr bwMode="auto">
          <a:xfrm>
            <a:off x="4857750" y="836712"/>
            <a:ext cx="4286250" cy="5715000"/>
          </a:xfrm>
          <a:prstGeom prst="rect">
            <a:avLst/>
          </a:prstGeom>
          <a:noFill/>
        </p:spPr>
      </p:pic>
    </p:spTree>
  </p:cSld>
  <p:clrMapOvr>
    <a:masterClrMapping/>
  </p:clrMapOvr>
  <p:transition>
    <p:zoom/>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nyc016.sJPG_950_2000_0_75_0_50_50.jpg"/>
          <p:cNvPicPr>
            <a:picLocks noChangeAspect="1"/>
          </p:cNvPicPr>
          <p:nvPr/>
        </p:nvPicPr>
        <p:blipFill>
          <a:blip r:embed="rId2" cstate="print"/>
          <a:stretch>
            <a:fillRect/>
          </a:stretch>
        </p:blipFill>
        <p:spPr>
          <a:xfrm>
            <a:off x="-612576" y="0"/>
            <a:ext cx="10292416" cy="6858000"/>
          </a:xfrm>
          <a:prstGeom prst="rect">
            <a:avLst/>
          </a:prstGeom>
        </p:spPr>
      </p:pic>
      <p:sp>
        <p:nvSpPr>
          <p:cNvPr id="2" name="Заголовок 1"/>
          <p:cNvSpPr>
            <a:spLocks noGrp="1"/>
          </p:cNvSpPr>
          <p:nvPr>
            <p:ph type="ctrTitle"/>
          </p:nvPr>
        </p:nvSpPr>
        <p:spPr>
          <a:xfrm>
            <a:off x="-252536" y="404664"/>
            <a:ext cx="9073008" cy="452263"/>
          </a:xfrm>
        </p:spPr>
        <p:txBody>
          <a:bodyPr>
            <a:noAutofit/>
          </a:bodyPr>
          <a:lstStyle/>
          <a:p>
            <a:r>
              <a:rPr lang="en-US" sz="4000" smtClean="0"/>
              <a:t>United Nations Headquarters</a:t>
            </a:r>
            <a:endParaRPr lang="en-US" sz="4000"/>
          </a:p>
        </p:txBody>
      </p:sp>
      <p:pic>
        <p:nvPicPr>
          <p:cNvPr id="2050" name="Picture 2" descr="File:UN Headquarters 2.jpg"/>
          <p:cNvPicPr>
            <a:picLocks noChangeAspect="1" noChangeArrowheads="1"/>
          </p:cNvPicPr>
          <p:nvPr/>
        </p:nvPicPr>
        <p:blipFill>
          <a:blip r:embed="rId3" cstate="print"/>
          <a:srcRect/>
          <a:stretch>
            <a:fillRect/>
          </a:stretch>
        </p:blipFill>
        <p:spPr bwMode="auto">
          <a:xfrm>
            <a:off x="4857750" y="836712"/>
            <a:ext cx="4286250" cy="5715000"/>
          </a:xfrm>
          <a:prstGeom prst="rect">
            <a:avLst/>
          </a:prstGeom>
          <a:noFill/>
        </p:spPr>
      </p:pic>
      <p:pic>
        <p:nvPicPr>
          <p:cNvPr id="56322" name="Picture 2" descr="File:1 United Nations Plaza 0948.JPG"/>
          <p:cNvPicPr>
            <a:picLocks noChangeAspect="1" noChangeArrowheads="1"/>
          </p:cNvPicPr>
          <p:nvPr/>
        </p:nvPicPr>
        <p:blipFill>
          <a:blip r:embed="rId4" cstate="print"/>
          <a:srcRect/>
          <a:stretch>
            <a:fillRect/>
          </a:stretch>
        </p:blipFill>
        <p:spPr bwMode="auto">
          <a:xfrm>
            <a:off x="0" y="836712"/>
            <a:ext cx="4355976" cy="5807968"/>
          </a:xfrm>
          <a:prstGeom prst="rect">
            <a:avLst/>
          </a:prstGeom>
          <a:noFill/>
        </p:spPr>
      </p:pic>
    </p:spTree>
  </p:cSld>
  <p:clrMapOvr>
    <a:masterClrMapping/>
  </p:clrMapOvr>
  <p:transition>
    <p:zoom/>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nyc016.sJPG_950_2000_0_75_0_50_50.jpg"/>
          <p:cNvPicPr>
            <a:picLocks noChangeAspect="1"/>
          </p:cNvPicPr>
          <p:nvPr/>
        </p:nvPicPr>
        <p:blipFill>
          <a:blip r:embed="rId2" cstate="print"/>
          <a:stretch>
            <a:fillRect/>
          </a:stretch>
        </p:blipFill>
        <p:spPr>
          <a:xfrm>
            <a:off x="-612576" y="0"/>
            <a:ext cx="10292416" cy="6858000"/>
          </a:xfrm>
          <a:prstGeom prst="rect">
            <a:avLst/>
          </a:prstGeom>
        </p:spPr>
      </p:pic>
      <p:sp>
        <p:nvSpPr>
          <p:cNvPr id="2" name="Заголовок 1"/>
          <p:cNvSpPr>
            <a:spLocks noGrp="1"/>
          </p:cNvSpPr>
          <p:nvPr>
            <p:ph type="ctrTitle"/>
          </p:nvPr>
        </p:nvSpPr>
        <p:spPr>
          <a:xfrm>
            <a:off x="-252536" y="404664"/>
            <a:ext cx="9073008" cy="452263"/>
          </a:xfrm>
        </p:spPr>
        <p:txBody>
          <a:bodyPr>
            <a:noAutofit/>
          </a:bodyPr>
          <a:lstStyle/>
          <a:p>
            <a:r>
              <a:rPr lang="en-US" sz="4000" smtClean="0"/>
              <a:t>United Nations Headquarters</a:t>
            </a:r>
            <a:endParaRPr lang="en-US" sz="4000"/>
          </a:p>
        </p:txBody>
      </p:sp>
      <p:pic>
        <p:nvPicPr>
          <p:cNvPr id="2050" name="Picture 2" descr="File:UN Headquarters 2.jpg"/>
          <p:cNvPicPr>
            <a:picLocks noChangeAspect="1" noChangeArrowheads="1"/>
          </p:cNvPicPr>
          <p:nvPr/>
        </p:nvPicPr>
        <p:blipFill>
          <a:blip r:embed="rId3" cstate="print"/>
          <a:srcRect/>
          <a:stretch>
            <a:fillRect/>
          </a:stretch>
        </p:blipFill>
        <p:spPr bwMode="auto">
          <a:xfrm>
            <a:off x="4857750" y="836712"/>
            <a:ext cx="4286250" cy="5715000"/>
          </a:xfrm>
          <a:prstGeom prst="rect">
            <a:avLst/>
          </a:prstGeom>
          <a:noFill/>
        </p:spPr>
      </p:pic>
      <p:pic>
        <p:nvPicPr>
          <p:cNvPr id="56322" name="Picture 2" descr="File:1 United Nations Plaza 0948.JPG"/>
          <p:cNvPicPr>
            <a:picLocks noChangeAspect="1" noChangeArrowheads="1"/>
          </p:cNvPicPr>
          <p:nvPr/>
        </p:nvPicPr>
        <p:blipFill>
          <a:blip r:embed="rId4" cstate="print"/>
          <a:srcRect/>
          <a:stretch>
            <a:fillRect/>
          </a:stretch>
        </p:blipFill>
        <p:spPr bwMode="auto">
          <a:xfrm>
            <a:off x="0" y="836712"/>
            <a:ext cx="4355976" cy="5807968"/>
          </a:xfrm>
          <a:prstGeom prst="rect">
            <a:avLst/>
          </a:prstGeom>
          <a:noFill/>
        </p:spPr>
      </p:pic>
      <p:pic>
        <p:nvPicPr>
          <p:cNvPr id="57346" name="Picture 2" descr="File:United Nations General Assembly Hall (3).jpg"/>
          <p:cNvPicPr>
            <a:picLocks noChangeAspect="1" noChangeArrowheads="1"/>
          </p:cNvPicPr>
          <p:nvPr/>
        </p:nvPicPr>
        <p:blipFill>
          <a:blip r:embed="rId5" cstate="print"/>
          <a:srcRect/>
          <a:stretch>
            <a:fillRect/>
          </a:stretch>
        </p:blipFill>
        <p:spPr bwMode="auto">
          <a:xfrm>
            <a:off x="2411760" y="3645024"/>
            <a:ext cx="4536504" cy="3022446"/>
          </a:xfrm>
          <a:prstGeom prst="rect">
            <a:avLst/>
          </a:prstGeom>
          <a:noFill/>
        </p:spPr>
      </p:pic>
    </p:spTree>
  </p:cSld>
  <p:clrMapOvr>
    <a:masterClrMapping/>
  </p:clrMapOvr>
  <p:transition>
    <p:zoom/>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nyc016.sJPG_950_2000_0_75_0_50_50.jpg"/>
          <p:cNvPicPr>
            <a:picLocks noChangeAspect="1"/>
          </p:cNvPicPr>
          <p:nvPr/>
        </p:nvPicPr>
        <p:blipFill>
          <a:blip r:embed="rId2" cstate="print"/>
          <a:stretch>
            <a:fillRect/>
          </a:stretch>
        </p:blipFill>
        <p:spPr>
          <a:xfrm>
            <a:off x="-612576" y="0"/>
            <a:ext cx="10292416" cy="6858000"/>
          </a:xfrm>
          <a:prstGeom prst="rect">
            <a:avLst/>
          </a:prstGeom>
        </p:spPr>
      </p:pic>
      <p:sp>
        <p:nvSpPr>
          <p:cNvPr id="2" name="Заголовок 1"/>
          <p:cNvSpPr>
            <a:spLocks noGrp="1"/>
          </p:cNvSpPr>
          <p:nvPr>
            <p:ph type="ctrTitle"/>
          </p:nvPr>
        </p:nvSpPr>
        <p:spPr>
          <a:xfrm>
            <a:off x="-684584" y="332656"/>
            <a:ext cx="9073008" cy="452263"/>
          </a:xfrm>
        </p:spPr>
        <p:txBody>
          <a:bodyPr>
            <a:noAutofit/>
          </a:bodyPr>
          <a:lstStyle/>
          <a:p>
            <a:r>
              <a:rPr lang="en-US" sz="4000" smtClean="0"/>
              <a:t>List of people from New York</a:t>
            </a:r>
            <a:endParaRPr lang="en-US" sz="4000"/>
          </a:p>
        </p:txBody>
      </p:sp>
    </p:spTree>
  </p:cSld>
  <p:clrMapOvr>
    <a:masterClrMapping/>
  </p:clrMapOvr>
  <p:transition>
    <p:zoom/>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nyc016.sJPG_950_2000_0_75_0_50_50.jpg"/>
          <p:cNvPicPr>
            <a:picLocks noChangeAspect="1"/>
          </p:cNvPicPr>
          <p:nvPr/>
        </p:nvPicPr>
        <p:blipFill>
          <a:blip r:embed="rId2" cstate="print"/>
          <a:stretch>
            <a:fillRect/>
          </a:stretch>
        </p:blipFill>
        <p:spPr>
          <a:xfrm>
            <a:off x="-612576" y="0"/>
            <a:ext cx="10292416" cy="6858000"/>
          </a:xfrm>
          <a:prstGeom prst="rect">
            <a:avLst/>
          </a:prstGeom>
        </p:spPr>
      </p:pic>
      <p:sp>
        <p:nvSpPr>
          <p:cNvPr id="2" name="Заголовок 1"/>
          <p:cNvSpPr>
            <a:spLocks noGrp="1"/>
          </p:cNvSpPr>
          <p:nvPr>
            <p:ph type="ctrTitle"/>
          </p:nvPr>
        </p:nvSpPr>
        <p:spPr>
          <a:xfrm>
            <a:off x="-684584" y="332656"/>
            <a:ext cx="9073008" cy="452263"/>
          </a:xfrm>
        </p:spPr>
        <p:txBody>
          <a:bodyPr>
            <a:noAutofit/>
          </a:bodyPr>
          <a:lstStyle/>
          <a:p>
            <a:r>
              <a:rPr lang="en-US" sz="4000" smtClean="0"/>
              <a:t>List of people from New York</a:t>
            </a:r>
            <a:endParaRPr lang="en-US" sz="4000"/>
          </a:p>
        </p:txBody>
      </p:sp>
      <p:pic>
        <p:nvPicPr>
          <p:cNvPr id="11266" name="Picture 2" descr="File:Scarlett Johansson in Kuwait 01b-tweaked.jpg"/>
          <p:cNvPicPr>
            <a:picLocks noChangeAspect="1" noChangeArrowheads="1"/>
          </p:cNvPicPr>
          <p:nvPr/>
        </p:nvPicPr>
        <p:blipFill>
          <a:blip r:embed="rId3" cstate="print"/>
          <a:srcRect/>
          <a:stretch>
            <a:fillRect/>
          </a:stretch>
        </p:blipFill>
        <p:spPr bwMode="auto">
          <a:xfrm>
            <a:off x="251520" y="980728"/>
            <a:ext cx="3168352" cy="4740676"/>
          </a:xfrm>
          <a:prstGeom prst="rect">
            <a:avLst/>
          </a:prstGeom>
          <a:noFill/>
        </p:spPr>
      </p:pic>
      <p:sp>
        <p:nvSpPr>
          <p:cNvPr id="6" name="Прямоугольник 5"/>
          <p:cNvSpPr/>
          <p:nvPr/>
        </p:nvSpPr>
        <p:spPr>
          <a:xfrm>
            <a:off x="3451340" y="3244334"/>
            <a:ext cx="4328429" cy="1200329"/>
          </a:xfrm>
          <a:prstGeom prst="rect">
            <a:avLst/>
          </a:prstGeom>
        </p:spPr>
        <p:txBody>
          <a:bodyPr wrap="none">
            <a:spAutoFit/>
          </a:bodyPr>
          <a:lstStyle/>
          <a:p>
            <a:r>
              <a:rPr lang="en-US" sz="2400" b="1" smtClean="0">
                <a:solidFill>
                  <a:schemeClr val="tx1">
                    <a:lumMod val="75000"/>
                    <a:lumOff val="25000"/>
                  </a:schemeClr>
                </a:solidFill>
                <a:effectLst>
                  <a:outerShdw blurRad="38100" dist="38100" dir="2700000" algn="tl">
                    <a:srgbClr val="000000">
                      <a:alpha val="43137"/>
                    </a:srgbClr>
                  </a:outerShdw>
                </a:effectLst>
              </a:rPr>
              <a:t>Scarlett </a:t>
            </a:r>
            <a:r>
              <a:rPr lang="en-US" sz="2400" b="1" smtClean="0">
                <a:solidFill>
                  <a:schemeClr val="tx1">
                    <a:lumMod val="75000"/>
                    <a:lumOff val="25000"/>
                  </a:schemeClr>
                </a:solidFill>
                <a:effectLst>
                  <a:outerShdw blurRad="38100" dist="38100" dir="2700000" algn="tl">
                    <a:srgbClr val="000000">
                      <a:alpha val="43137"/>
                    </a:srgbClr>
                  </a:outerShdw>
                </a:effectLst>
              </a:rPr>
              <a:t>Johansson</a:t>
            </a:r>
            <a:endParaRPr lang="ru-RU" sz="2400" b="1" smtClean="0">
              <a:solidFill>
                <a:schemeClr val="tx1">
                  <a:lumMod val="75000"/>
                  <a:lumOff val="25000"/>
                </a:schemeClr>
              </a:solidFill>
              <a:effectLst>
                <a:outerShdw blurRad="38100" dist="38100" dir="2700000" algn="tl">
                  <a:srgbClr val="000000">
                    <a:alpha val="43137"/>
                  </a:srgbClr>
                </a:outerShdw>
              </a:effectLst>
            </a:endParaRPr>
          </a:p>
          <a:p>
            <a:r>
              <a:rPr lang="en-US" sz="2400" b="1" smtClean="0">
                <a:solidFill>
                  <a:schemeClr val="tx1">
                    <a:lumMod val="75000"/>
                    <a:lumOff val="25000"/>
                  </a:schemeClr>
                </a:solidFill>
                <a:effectLst>
                  <a:outerShdw blurRad="38100" dist="38100" dir="2700000" algn="tl">
                    <a:srgbClr val="000000">
                      <a:alpha val="43137"/>
                    </a:srgbClr>
                  </a:outerShdw>
                </a:effectLst>
              </a:rPr>
              <a:t>an </a:t>
            </a:r>
            <a:r>
              <a:rPr lang="en-US" sz="2400" b="1" smtClean="0">
                <a:solidFill>
                  <a:schemeClr val="tx1">
                    <a:lumMod val="75000"/>
                    <a:lumOff val="25000"/>
                  </a:schemeClr>
                </a:solidFill>
                <a:effectLst>
                  <a:outerShdw blurRad="38100" dist="38100" dir="2700000" algn="tl">
                    <a:srgbClr val="000000">
                      <a:alpha val="43137"/>
                    </a:srgbClr>
                  </a:outerShdw>
                </a:effectLst>
              </a:rPr>
              <a:t>American actress</a:t>
            </a:r>
            <a:r>
              <a:rPr lang="en-US" sz="2400" b="1" smtClean="0">
                <a:solidFill>
                  <a:schemeClr val="tx1">
                    <a:lumMod val="75000"/>
                    <a:lumOff val="25000"/>
                  </a:schemeClr>
                </a:solidFill>
                <a:effectLst>
                  <a:outerShdw blurRad="38100" dist="38100" dir="2700000" algn="tl">
                    <a:srgbClr val="000000">
                      <a:alpha val="43137"/>
                    </a:srgbClr>
                  </a:outerShdw>
                </a:effectLst>
              </a:rPr>
              <a:t>, </a:t>
            </a:r>
            <a:r>
              <a:rPr lang="en-US" sz="2400" b="1" smtClean="0">
                <a:solidFill>
                  <a:schemeClr val="tx1">
                    <a:lumMod val="75000"/>
                    <a:lumOff val="25000"/>
                  </a:schemeClr>
                </a:solidFill>
                <a:effectLst>
                  <a:outerShdw blurRad="38100" dist="38100" dir="2700000" algn="tl">
                    <a:srgbClr val="000000">
                      <a:alpha val="43137"/>
                    </a:srgbClr>
                  </a:outerShdw>
                </a:effectLst>
              </a:rPr>
              <a:t>model</a:t>
            </a:r>
            <a:endParaRPr lang="ru-RU" sz="2400" b="1" smtClean="0">
              <a:solidFill>
                <a:schemeClr val="tx1">
                  <a:lumMod val="75000"/>
                  <a:lumOff val="25000"/>
                </a:schemeClr>
              </a:solidFill>
              <a:effectLst>
                <a:outerShdw blurRad="38100" dist="38100" dir="2700000" algn="tl">
                  <a:srgbClr val="000000">
                    <a:alpha val="43137"/>
                  </a:srgbClr>
                </a:outerShdw>
              </a:effectLst>
            </a:endParaRPr>
          </a:p>
          <a:p>
            <a:r>
              <a:rPr lang="en-US" sz="2400" b="1" smtClean="0">
                <a:solidFill>
                  <a:schemeClr val="tx1">
                    <a:lumMod val="75000"/>
                    <a:lumOff val="25000"/>
                  </a:schemeClr>
                </a:solidFill>
                <a:effectLst>
                  <a:outerShdw blurRad="38100" dist="38100" dir="2700000" algn="tl">
                    <a:srgbClr val="000000">
                      <a:alpha val="43137"/>
                    </a:srgbClr>
                  </a:outerShdw>
                </a:effectLst>
              </a:rPr>
              <a:t> </a:t>
            </a:r>
            <a:r>
              <a:rPr lang="en-US" sz="2400" b="1" smtClean="0">
                <a:solidFill>
                  <a:schemeClr val="tx1">
                    <a:lumMod val="75000"/>
                    <a:lumOff val="25000"/>
                  </a:schemeClr>
                </a:solidFill>
                <a:effectLst>
                  <a:outerShdw blurRad="38100" dist="38100" dir="2700000" algn="tl">
                    <a:srgbClr val="000000">
                      <a:alpha val="43137"/>
                    </a:srgbClr>
                  </a:outerShdw>
                </a:effectLst>
              </a:rPr>
              <a:t>and singer</a:t>
            </a:r>
            <a:endParaRPr lang="en-US" sz="2400" b="1">
              <a:solidFill>
                <a:schemeClr val="tx1">
                  <a:lumMod val="75000"/>
                  <a:lumOff val="25000"/>
                </a:schemeClr>
              </a:solidFill>
              <a:effectLst>
                <a:outerShdw blurRad="38100" dist="38100" dir="2700000" algn="tl">
                  <a:srgbClr val="000000">
                    <a:alpha val="43137"/>
                  </a:srgbClr>
                </a:outerShdw>
              </a:effectLst>
            </a:endParaRPr>
          </a:p>
        </p:txBody>
      </p:sp>
    </p:spTree>
  </p:cSld>
  <p:clrMapOvr>
    <a:masterClrMapping/>
  </p:clrMapOvr>
  <p:transition>
    <p:zoom/>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nyc016.sJPG_950_2000_0_75_0_50_50.jpg"/>
          <p:cNvPicPr>
            <a:picLocks noChangeAspect="1"/>
          </p:cNvPicPr>
          <p:nvPr/>
        </p:nvPicPr>
        <p:blipFill>
          <a:blip r:embed="rId2" cstate="print"/>
          <a:stretch>
            <a:fillRect/>
          </a:stretch>
        </p:blipFill>
        <p:spPr>
          <a:xfrm>
            <a:off x="-612576" y="0"/>
            <a:ext cx="10292416" cy="6858000"/>
          </a:xfrm>
          <a:prstGeom prst="rect">
            <a:avLst/>
          </a:prstGeom>
        </p:spPr>
      </p:pic>
      <p:sp>
        <p:nvSpPr>
          <p:cNvPr id="2" name="Заголовок 1"/>
          <p:cNvSpPr>
            <a:spLocks noGrp="1"/>
          </p:cNvSpPr>
          <p:nvPr>
            <p:ph type="ctrTitle"/>
          </p:nvPr>
        </p:nvSpPr>
        <p:spPr>
          <a:xfrm>
            <a:off x="-684584" y="332656"/>
            <a:ext cx="9073008" cy="452263"/>
          </a:xfrm>
        </p:spPr>
        <p:txBody>
          <a:bodyPr>
            <a:noAutofit/>
          </a:bodyPr>
          <a:lstStyle/>
          <a:p>
            <a:r>
              <a:rPr lang="en-US" sz="4000" smtClean="0"/>
              <a:t>List of people from New York</a:t>
            </a:r>
            <a:endParaRPr lang="en-US" sz="4000"/>
          </a:p>
        </p:txBody>
      </p:sp>
      <p:sp>
        <p:nvSpPr>
          <p:cNvPr id="6" name="Прямоугольник 5"/>
          <p:cNvSpPr/>
          <p:nvPr/>
        </p:nvSpPr>
        <p:spPr>
          <a:xfrm>
            <a:off x="3563888" y="3284984"/>
            <a:ext cx="5692659" cy="1569660"/>
          </a:xfrm>
          <a:prstGeom prst="rect">
            <a:avLst/>
          </a:prstGeom>
        </p:spPr>
        <p:txBody>
          <a:bodyPr wrap="square">
            <a:spAutoFit/>
          </a:bodyPr>
          <a:lstStyle/>
          <a:p>
            <a:r>
              <a:rPr lang="en-US" sz="2400" b="1" smtClean="0">
                <a:solidFill>
                  <a:schemeClr val="tx1">
                    <a:lumMod val="75000"/>
                    <a:lumOff val="25000"/>
                  </a:schemeClr>
                </a:solidFill>
                <a:effectLst>
                  <a:outerShdw blurRad="38100" dist="38100" dir="2700000" algn="tl">
                    <a:srgbClr val="000000">
                      <a:alpha val="43137"/>
                    </a:srgbClr>
                  </a:outerShdw>
                </a:effectLst>
              </a:rPr>
              <a:t>Whoopi </a:t>
            </a:r>
            <a:r>
              <a:rPr lang="en-US" sz="2400" b="1" smtClean="0">
                <a:solidFill>
                  <a:schemeClr val="tx1">
                    <a:lumMod val="75000"/>
                    <a:lumOff val="25000"/>
                  </a:schemeClr>
                </a:solidFill>
                <a:effectLst>
                  <a:outerShdw blurRad="38100" dist="38100" dir="2700000" algn="tl">
                    <a:srgbClr val="000000">
                      <a:alpha val="43137"/>
                    </a:srgbClr>
                  </a:outerShdw>
                </a:effectLst>
              </a:rPr>
              <a:t>Goldberg</a:t>
            </a:r>
            <a:r>
              <a:rPr lang="en-US" sz="2400" b="1" smtClean="0">
                <a:solidFill>
                  <a:schemeClr val="tx1">
                    <a:lumMod val="75000"/>
                    <a:lumOff val="25000"/>
                  </a:schemeClr>
                </a:solidFill>
                <a:effectLst>
                  <a:outerShdw blurRad="38100" dist="38100" dir="2700000" algn="tl">
                    <a:srgbClr val="000000">
                      <a:alpha val="43137"/>
                    </a:srgbClr>
                  </a:outerShdw>
                </a:effectLst>
              </a:rPr>
              <a:t> </a:t>
            </a:r>
            <a:endParaRPr lang="ru-RU" sz="2400" b="1" smtClean="0">
              <a:solidFill>
                <a:schemeClr val="tx1">
                  <a:lumMod val="75000"/>
                  <a:lumOff val="25000"/>
                </a:schemeClr>
              </a:solidFill>
              <a:effectLst>
                <a:outerShdw blurRad="38100" dist="38100" dir="2700000" algn="tl">
                  <a:srgbClr val="000000">
                    <a:alpha val="43137"/>
                  </a:srgbClr>
                </a:outerShdw>
              </a:effectLst>
            </a:endParaRPr>
          </a:p>
          <a:p>
            <a:r>
              <a:rPr lang="en-US" sz="2400" b="1" smtClean="0">
                <a:solidFill>
                  <a:schemeClr val="tx1">
                    <a:lumMod val="75000"/>
                    <a:lumOff val="25000"/>
                  </a:schemeClr>
                </a:solidFill>
                <a:effectLst>
                  <a:outerShdw blurRad="38100" dist="38100" dir="2700000" algn="tl">
                    <a:srgbClr val="000000">
                      <a:alpha val="43137"/>
                    </a:srgbClr>
                  </a:outerShdw>
                </a:effectLst>
              </a:rPr>
              <a:t>an </a:t>
            </a:r>
            <a:r>
              <a:rPr lang="en-US" sz="2400" b="1" smtClean="0">
                <a:solidFill>
                  <a:schemeClr val="tx1">
                    <a:lumMod val="75000"/>
                    <a:lumOff val="25000"/>
                  </a:schemeClr>
                </a:solidFill>
                <a:effectLst>
                  <a:outerShdw blurRad="38100" dist="38100" dir="2700000" algn="tl">
                    <a:srgbClr val="000000">
                      <a:alpha val="43137"/>
                    </a:srgbClr>
                  </a:outerShdw>
                </a:effectLst>
              </a:rPr>
              <a:t>American comedian, actress</a:t>
            </a:r>
            <a:r>
              <a:rPr lang="en-US" sz="2400" b="1" smtClean="0">
                <a:solidFill>
                  <a:schemeClr val="tx1">
                    <a:lumMod val="75000"/>
                    <a:lumOff val="25000"/>
                  </a:schemeClr>
                </a:solidFill>
                <a:effectLst>
                  <a:outerShdw blurRad="38100" dist="38100" dir="2700000" algn="tl">
                    <a:srgbClr val="000000">
                      <a:alpha val="43137"/>
                    </a:srgbClr>
                  </a:outerShdw>
                </a:effectLst>
              </a:rPr>
              <a:t>, </a:t>
            </a:r>
            <a:endParaRPr lang="ru-RU" sz="2400" b="1" smtClean="0">
              <a:solidFill>
                <a:schemeClr val="tx1">
                  <a:lumMod val="75000"/>
                  <a:lumOff val="25000"/>
                </a:schemeClr>
              </a:solidFill>
              <a:effectLst>
                <a:outerShdw blurRad="38100" dist="38100" dir="2700000" algn="tl">
                  <a:srgbClr val="000000">
                    <a:alpha val="43137"/>
                  </a:srgbClr>
                </a:outerShdw>
              </a:effectLst>
            </a:endParaRPr>
          </a:p>
          <a:p>
            <a:r>
              <a:rPr lang="en-US" sz="2400" b="1" smtClean="0">
                <a:solidFill>
                  <a:schemeClr val="tx1">
                    <a:lumMod val="75000"/>
                    <a:lumOff val="25000"/>
                  </a:schemeClr>
                </a:solidFill>
                <a:effectLst>
                  <a:outerShdw blurRad="38100" dist="38100" dir="2700000" algn="tl">
                    <a:srgbClr val="000000">
                      <a:alpha val="43137"/>
                    </a:srgbClr>
                  </a:outerShdw>
                </a:effectLst>
              </a:rPr>
              <a:t>singer-songwriter</a:t>
            </a:r>
            <a:r>
              <a:rPr lang="en-US" sz="2400" b="1" smtClean="0">
                <a:solidFill>
                  <a:schemeClr val="tx1">
                    <a:lumMod val="75000"/>
                    <a:lumOff val="25000"/>
                  </a:schemeClr>
                </a:solidFill>
                <a:effectLst>
                  <a:outerShdw blurRad="38100" dist="38100" dir="2700000" algn="tl">
                    <a:srgbClr val="000000">
                      <a:alpha val="43137"/>
                    </a:srgbClr>
                  </a:outerShdw>
                </a:effectLst>
              </a:rPr>
              <a:t>, </a:t>
            </a:r>
            <a:r>
              <a:rPr lang="en-US" sz="2400" b="1" smtClean="0">
                <a:solidFill>
                  <a:schemeClr val="tx1">
                    <a:lumMod val="75000"/>
                    <a:lumOff val="25000"/>
                  </a:schemeClr>
                </a:solidFill>
                <a:effectLst>
                  <a:outerShdw blurRad="38100" dist="38100" dir="2700000" algn="tl">
                    <a:srgbClr val="000000">
                      <a:alpha val="43137"/>
                    </a:srgbClr>
                  </a:outerShdw>
                </a:effectLst>
              </a:rPr>
              <a:t>political</a:t>
            </a:r>
            <a:endParaRPr lang="ru-RU" sz="2400" b="1" smtClean="0">
              <a:solidFill>
                <a:schemeClr val="tx1">
                  <a:lumMod val="75000"/>
                  <a:lumOff val="25000"/>
                </a:schemeClr>
              </a:solidFill>
              <a:effectLst>
                <a:outerShdw blurRad="38100" dist="38100" dir="2700000" algn="tl">
                  <a:srgbClr val="000000">
                    <a:alpha val="43137"/>
                  </a:srgbClr>
                </a:outerShdw>
              </a:effectLst>
            </a:endParaRPr>
          </a:p>
          <a:p>
            <a:r>
              <a:rPr lang="en-US" sz="2400" b="1" smtClean="0">
                <a:solidFill>
                  <a:schemeClr val="tx1">
                    <a:lumMod val="75000"/>
                    <a:lumOff val="25000"/>
                  </a:schemeClr>
                </a:solidFill>
                <a:effectLst>
                  <a:outerShdw blurRad="38100" dist="38100" dir="2700000" algn="tl">
                    <a:srgbClr val="000000">
                      <a:alpha val="43137"/>
                    </a:srgbClr>
                  </a:outerShdw>
                </a:effectLst>
              </a:rPr>
              <a:t> </a:t>
            </a:r>
            <a:r>
              <a:rPr lang="en-US" sz="2400" b="1" smtClean="0">
                <a:solidFill>
                  <a:schemeClr val="tx1">
                    <a:lumMod val="75000"/>
                    <a:lumOff val="25000"/>
                  </a:schemeClr>
                </a:solidFill>
                <a:effectLst>
                  <a:outerShdw blurRad="38100" dist="38100" dir="2700000" algn="tl">
                    <a:srgbClr val="000000">
                      <a:alpha val="43137"/>
                    </a:srgbClr>
                  </a:outerShdw>
                </a:effectLst>
              </a:rPr>
              <a:t>activist, author and talk show host</a:t>
            </a:r>
          </a:p>
        </p:txBody>
      </p:sp>
      <p:pic>
        <p:nvPicPr>
          <p:cNvPr id="69634" name="Picture 2" descr="File:Whoopi Comic Relief cropped.jpg"/>
          <p:cNvPicPr>
            <a:picLocks noChangeAspect="1" noChangeArrowheads="1"/>
          </p:cNvPicPr>
          <p:nvPr/>
        </p:nvPicPr>
        <p:blipFill>
          <a:blip r:embed="rId3" cstate="print"/>
          <a:srcRect/>
          <a:stretch>
            <a:fillRect/>
          </a:stretch>
        </p:blipFill>
        <p:spPr bwMode="auto">
          <a:xfrm>
            <a:off x="179512" y="1556792"/>
            <a:ext cx="3389060" cy="4481340"/>
          </a:xfrm>
          <a:prstGeom prst="rect">
            <a:avLst/>
          </a:prstGeom>
          <a:noFill/>
        </p:spPr>
      </p:pic>
    </p:spTree>
  </p:cSld>
  <p:clrMapOvr>
    <a:masterClrMapping/>
  </p:clrMapOvr>
  <p:transition>
    <p:zoom/>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nyc016.sJPG_950_2000_0_75_0_50_50.jpg"/>
          <p:cNvPicPr>
            <a:picLocks noChangeAspect="1"/>
          </p:cNvPicPr>
          <p:nvPr/>
        </p:nvPicPr>
        <p:blipFill>
          <a:blip r:embed="rId2" cstate="print"/>
          <a:stretch>
            <a:fillRect/>
          </a:stretch>
        </p:blipFill>
        <p:spPr>
          <a:xfrm>
            <a:off x="-612576" y="0"/>
            <a:ext cx="10292416" cy="6858000"/>
          </a:xfrm>
          <a:prstGeom prst="rect">
            <a:avLst/>
          </a:prstGeom>
        </p:spPr>
      </p:pic>
      <p:sp>
        <p:nvSpPr>
          <p:cNvPr id="2" name="Заголовок 1"/>
          <p:cNvSpPr>
            <a:spLocks noGrp="1"/>
          </p:cNvSpPr>
          <p:nvPr>
            <p:ph type="ctrTitle"/>
          </p:nvPr>
        </p:nvSpPr>
        <p:spPr>
          <a:xfrm>
            <a:off x="-684584" y="332656"/>
            <a:ext cx="9073008" cy="452263"/>
          </a:xfrm>
        </p:spPr>
        <p:txBody>
          <a:bodyPr>
            <a:noAutofit/>
          </a:bodyPr>
          <a:lstStyle/>
          <a:p>
            <a:r>
              <a:rPr lang="en-US" sz="4000" smtClean="0"/>
              <a:t>List of people from New York</a:t>
            </a:r>
            <a:endParaRPr lang="en-US" sz="4000"/>
          </a:p>
        </p:txBody>
      </p:sp>
      <p:sp>
        <p:nvSpPr>
          <p:cNvPr id="6" name="Прямоугольник 5"/>
          <p:cNvSpPr/>
          <p:nvPr/>
        </p:nvSpPr>
        <p:spPr>
          <a:xfrm>
            <a:off x="3563889" y="3284984"/>
            <a:ext cx="3744416" cy="1569660"/>
          </a:xfrm>
          <a:prstGeom prst="rect">
            <a:avLst/>
          </a:prstGeom>
        </p:spPr>
        <p:txBody>
          <a:bodyPr wrap="square">
            <a:spAutoFit/>
          </a:bodyPr>
          <a:lstStyle/>
          <a:p>
            <a:r>
              <a:rPr lang="en-US" sz="2400" b="1" smtClean="0">
                <a:solidFill>
                  <a:schemeClr val="tx1">
                    <a:lumMod val="75000"/>
                    <a:lumOff val="25000"/>
                  </a:schemeClr>
                </a:solidFill>
                <a:effectLst>
                  <a:outerShdw blurRad="38100" dist="38100" dir="2700000" algn="tl">
                    <a:srgbClr val="000000">
                      <a:alpha val="43137"/>
                    </a:srgbClr>
                  </a:outerShdw>
                </a:effectLst>
              </a:rPr>
              <a:t>Anne </a:t>
            </a:r>
            <a:r>
              <a:rPr lang="en-US" sz="2400" b="1" smtClean="0">
                <a:solidFill>
                  <a:schemeClr val="tx1">
                    <a:lumMod val="75000"/>
                    <a:lumOff val="25000"/>
                  </a:schemeClr>
                </a:solidFill>
                <a:effectLst>
                  <a:outerShdw blurRad="38100" dist="38100" dir="2700000" algn="tl">
                    <a:srgbClr val="000000">
                      <a:alpha val="43137"/>
                    </a:srgbClr>
                  </a:outerShdw>
                </a:effectLst>
              </a:rPr>
              <a:t>Hathaway</a:t>
            </a:r>
            <a:endParaRPr lang="ru-RU" sz="2400" b="1" smtClean="0">
              <a:solidFill>
                <a:schemeClr val="tx1">
                  <a:lumMod val="75000"/>
                  <a:lumOff val="25000"/>
                </a:schemeClr>
              </a:solidFill>
              <a:effectLst>
                <a:outerShdw blurRad="38100" dist="38100" dir="2700000" algn="tl">
                  <a:srgbClr val="000000">
                    <a:alpha val="43137"/>
                  </a:srgbClr>
                </a:outerShdw>
              </a:effectLst>
            </a:endParaRPr>
          </a:p>
          <a:p>
            <a:r>
              <a:rPr lang="en-US" sz="2400" b="1" smtClean="0">
                <a:solidFill>
                  <a:schemeClr val="tx1">
                    <a:lumMod val="75000"/>
                    <a:lumOff val="25000"/>
                  </a:schemeClr>
                </a:solidFill>
                <a:effectLst>
                  <a:outerShdw blurRad="38100" dist="38100" dir="2700000" algn="tl">
                    <a:srgbClr val="000000">
                      <a:alpha val="43137"/>
                    </a:srgbClr>
                  </a:outerShdw>
                </a:effectLst>
              </a:rPr>
              <a:t>an American actress</a:t>
            </a:r>
            <a:endParaRPr lang="ru-RU" sz="2400" b="1" smtClean="0">
              <a:solidFill>
                <a:schemeClr val="tx1">
                  <a:lumMod val="75000"/>
                  <a:lumOff val="25000"/>
                </a:schemeClr>
              </a:solidFill>
              <a:effectLst>
                <a:outerShdw blurRad="38100" dist="38100" dir="2700000" algn="tl">
                  <a:srgbClr val="000000">
                    <a:alpha val="43137"/>
                  </a:srgbClr>
                </a:outerShdw>
              </a:effectLst>
            </a:endParaRPr>
          </a:p>
          <a:p>
            <a:endParaRPr lang="ru-RU" sz="2400" b="1" smtClean="0"/>
          </a:p>
          <a:p>
            <a:endParaRPr lang="en-US" sz="2400" b="1" smtClean="0"/>
          </a:p>
        </p:txBody>
      </p:sp>
      <p:pic>
        <p:nvPicPr>
          <p:cNvPr id="70658" name="Picture 2" descr="File:Anne Hathaway at the 2007 Deauville American Film Festival-01A.jpg"/>
          <p:cNvPicPr>
            <a:picLocks noChangeAspect="1" noChangeArrowheads="1"/>
          </p:cNvPicPr>
          <p:nvPr/>
        </p:nvPicPr>
        <p:blipFill>
          <a:blip r:embed="rId3" cstate="print"/>
          <a:srcRect/>
          <a:stretch>
            <a:fillRect/>
          </a:stretch>
        </p:blipFill>
        <p:spPr bwMode="auto">
          <a:xfrm>
            <a:off x="251520" y="1772816"/>
            <a:ext cx="3098118" cy="4130824"/>
          </a:xfrm>
          <a:prstGeom prst="rect">
            <a:avLst/>
          </a:prstGeom>
          <a:noFill/>
        </p:spPr>
      </p:pic>
    </p:spTree>
  </p:cSld>
  <p:clrMapOvr>
    <a:masterClrMapping/>
  </p:clrMapOvr>
  <p:transition>
    <p:zoom/>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nyc016.sJPG_950_2000_0_75_0_50_50.jpg"/>
          <p:cNvPicPr>
            <a:picLocks noChangeAspect="1"/>
          </p:cNvPicPr>
          <p:nvPr/>
        </p:nvPicPr>
        <p:blipFill>
          <a:blip r:embed="rId2" cstate="print"/>
          <a:stretch>
            <a:fillRect/>
          </a:stretch>
        </p:blipFill>
        <p:spPr>
          <a:xfrm>
            <a:off x="-612576" y="0"/>
            <a:ext cx="10292416" cy="6858000"/>
          </a:xfrm>
          <a:prstGeom prst="rect">
            <a:avLst/>
          </a:prstGeom>
        </p:spPr>
      </p:pic>
      <p:sp>
        <p:nvSpPr>
          <p:cNvPr id="2" name="Заголовок 1"/>
          <p:cNvSpPr>
            <a:spLocks noGrp="1"/>
          </p:cNvSpPr>
          <p:nvPr>
            <p:ph type="ctrTitle"/>
          </p:nvPr>
        </p:nvSpPr>
        <p:spPr>
          <a:xfrm>
            <a:off x="-684584" y="332656"/>
            <a:ext cx="9073008" cy="452263"/>
          </a:xfrm>
        </p:spPr>
        <p:txBody>
          <a:bodyPr>
            <a:noAutofit/>
          </a:bodyPr>
          <a:lstStyle/>
          <a:p>
            <a:r>
              <a:rPr lang="en-US" sz="4000" smtClean="0"/>
              <a:t>List of people from New York</a:t>
            </a:r>
            <a:endParaRPr lang="en-US" sz="4000"/>
          </a:p>
        </p:txBody>
      </p:sp>
      <p:sp>
        <p:nvSpPr>
          <p:cNvPr id="6" name="Прямоугольник 5"/>
          <p:cNvSpPr/>
          <p:nvPr/>
        </p:nvSpPr>
        <p:spPr>
          <a:xfrm>
            <a:off x="3563889" y="3284984"/>
            <a:ext cx="3744416" cy="2677656"/>
          </a:xfrm>
          <a:prstGeom prst="rect">
            <a:avLst/>
          </a:prstGeom>
        </p:spPr>
        <p:txBody>
          <a:bodyPr wrap="square">
            <a:spAutoFit/>
          </a:bodyPr>
          <a:lstStyle/>
          <a:p>
            <a:r>
              <a:rPr lang="en-US" sz="2400" b="1" smtClean="0">
                <a:solidFill>
                  <a:schemeClr val="tx1">
                    <a:lumMod val="75000"/>
                    <a:lumOff val="25000"/>
                  </a:schemeClr>
                </a:solidFill>
                <a:effectLst>
                  <a:outerShdw blurRad="38100" dist="38100" dir="2700000" algn="tl">
                    <a:srgbClr val="000000">
                      <a:alpha val="43137"/>
                    </a:srgbClr>
                  </a:outerShdw>
                </a:effectLst>
              </a:rPr>
              <a:t>Ben </a:t>
            </a:r>
            <a:r>
              <a:rPr lang="en-US" sz="2400" b="1" smtClean="0">
                <a:solidFill>
                  <a:schemeClr val="tx1">
                    <a:lumMod val="75000"/>
                    <a:lumOff val="25000"/>
                  </a:schemeClr>
                </a:solidFill>
                <a:effectLst>
                  <a:outerShdw blurRad="38100" dist="38100" dir="2700000" algn="tl">
                    <a:srgbClr val="000000">
                      <a:alpha val="43137"/>
                    </a:srgbClr>
                  </a:outerShdw>
                </a:effectLst>
              </a:rPr>
              <a:t>Stiller</a:t>
            </a:r>
            <a:r>
              <a:rPr lang="en-US" sz="2400" b="1" smtClean="0">
                <a:solidFill>
                  <a:schemeClr val="tx1">
                    <a:lumMod val="75000"/>
                    <a:lumOff val="25000"/>
                  </a:schemeClr>
                </a:solidFill>
                <a:effectLst>
                  <a:outerShdw blurRad="38100" dist="38100" dir="2700000" algn="tl">
                    <a:srgbClr val="000000">
                      <a:alpha val="43137"/>
                    </a:srgbClr>
                  </a:outerShdw>
                </a:effectLst>
              </a:rPr>
              <a:t> </a:t>
            </a:r>
            <a:endParaRPr lang="ru-RU" sz="2400" b="1" smtClean="0">
              <a:solidFill>
                <a:schemeClr val="tx1">
                  <a:lumMod val="75000"/>
                  <a:lumOff val="25000"/>
                </a:schemeClr>
              </a:solidFill>
              <a:effectLst>
                <a:outerShdw blurRad="38100" dist="38100" dir="2700000" algn="tl">
                  <a:srgbClr val="000000">
                    <a:alpha val="43137"/>
                  </a:srgbClr>
                </a:outerShdw>
              </a:effectLst>
            </a:endParaRPr>
          </a:p>
          <a:p>
            <a:r>
              <a:rPr lang="en-US" sz="2400" b="1" smtClean="0">
                <a:solidFill>
                  <a:schemeClr val="tx1">
                    <a:lumMod val="75000"/>
                    <a:lumOff val="25000"/>
                  </a:schemeClr>
                </a:solidFill>
                <a:effectLst>
                  <a:outerShdw blurRad="38100" dist="38100" dir="2700000" algn="tl">
                    <a:srgbClr val="000000">
                      <a:alpha val="43137"/>
                    </a:srgbClr>
                  </a:outerShdw>
                </a:effectLst>
              </a:rPr>
              <a:t>an </a:t>
            </a:r>
            <a:r>
              <a:rPr lang="en-US" sz="2400" b="1" smtClean="0">
                <a:solidFill>
                  <a:schemeClr val="tx1">
                    <a:lumMod val="75000"/>
                    <a:lumOff val="25000"/>
                  </a:schemeClr>
                </a:solidFill>
                <a:effectLst>
                  <a:outerShdw blurRad="38100" dist="38100" dir="2700000" algn="tl">
                    <a:srgbClr val="000000">
                      <a:alpha val="43137"/>
                    </a:srgbClr>
                  </a:outerShdw>
                </a:effectLst>
              </a:rPr>
              <a:t>American comedian, actor, voice actor, screenwriter, film director, and producer</a:t>
            </a:r>
          </a:p>
          <a:p>
            <a:endParaRPr lang="ru-RU" sz="2400" b="1" smtClean="0"/>
          </a:p>
          <a:p>
            <a:endParaRPr lang="en-US" sz="2400" b="1" smtClean="0"/>
          </a:p>
        </p:txBody>
      </p:sp>
      <p:pic>
        <p:nvPicPr>
          <p:cNvPr id="71682" name="Picture 2" descr="File:Benstillernyc2.jpg"/>
          <p:cNvPicPr>
            <a:picLocks noChangeAspect="1" noChangeArrowheads="1"/>
          </p:cNvPicPr>
          <p:nvPr/>
        </p:nvPicPr>
        <p:blipFill>
          <a:blip r:embed="rId3" cstate="print"/>
          <a:srcRect/>
          <a:stretch>
            <a:fillRect/>
          </a:stretch>
        </p:blipFill>
        <p:spPr bwMode="auto">
          <a:xfrm>
            <a:off x="-180528" y="1268760"/>
            <a:ext cx="3732796" cy="4697364"/>
          </a:xfrm>
          <a:prstGeom prst="rect">
            <a:avLst/>
          </a:prstGeom>
          <a:noFill/>
        </p:spPr>
      </p:pic>
    </p:spTree>
  </p:cSld>
  <p:clrMapOvr>
    <a:masterClrMapping/>
  </p:clrMapOvr>
  <p:transition>
    <p:zoom/>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nyc016.sJPG_950_2000_0_75_0_50_50.jpg"/>
          <p:cNvPicPr>
            <a:picLocks noChangeAspect="1"/>
          </p:cNvPicPr>
          <p:nvPr/>
        </p:nvPicPr>
        <p:blipFill>
          <a:blip r:embed="rId2" cstate="print"/>
          <a:stretch>
            <a:fillRect/>
          </a:stretch>
        </p:blipFill>
        <p:spPr>
          <a:xfrm>
            <a:off x="-612576" y="0"/>
            <a:ext cx="10292416" cy="6858000"/>
          </a:xfrm>
          <a:prstGeom prst="rect">
            <a:avLst/>
          </a:prstGeom>
        </p:spPr>
      </p:pic>
      <p:sp>
        <p:nvSpPr>
          <p:cNvPr id="2" name="Заголовок 1"/>
          <p:cNvSpPr>
            <a:spLocks noGrp="1"/>
          </p:cNvSpPr>
          <p:nvPr>
            <p:ph type="ctrTitle"/>
          </p:nvPr>
        </p:nvSpPr>
        <p:spPr>
          <a:xfrm>
            <a:off x="-684584" y="332656"/>
            <a:ext cx="9073008" cy="452263"/>
          </a:xfrm>
        </p:spPr>
        <p:txBody>
          <a:bodyPr>
            <a:noAutofit/>
          </a:bodyPr>
          <a:lstStyle/>
          <a:p>
            <a:r>
              <a:rPr lang="en-US" sz="4000" smtClean="0"/>
              <a:t>List of people from New York</a:t>
            </a:r>
            <a:endParaRPr lang="en-US" sz="4000"/>
          </a:p>
        </p:txBody>
      </p:sp>
      <p:sp>
        <p:nvSpPr>
          <p:cNvPr id="6" name="Прямоугольник 5"/>
          <p:cNvSpPr/>
          <p:nvPr/>
        </p:nvSpPr>
        <p:spPr>
          <a:xfrm>
            <a:off x="3851920" y="3284984"/>
            <a:ext cx="3744416" cy="1569660"/>
          </a:xfrm>
          <a:prstGeom prst="rect">
            <a:avLst/>
          </a:prstGeom>
        </p:spPr>
        <p:txBody>
          <a:bodyPr wrap="square">
            <a:spAutoFit/>
          </a:bodyPr>
          <a:lstStyle/>
          <a:p>
            <a:r>
              <a:rPr lang="en-US" sz="2400" b="1" smtClean="0">
                <a:solidFill>
                  <a:schemeClr val="tx1">
                    <a:lumMod val="75000"/>
                    <a:lumOff val="25000"/>
                  </a:schemeClr>
                </a:solidFill>
                <a:effectLst>
                  <a:outerShdw blurRad="38100" dist="38100" dir="2700000" algn="tl">
                    <a:srgbClr val="000000">
                      <a:alpha val="43137"/>
                    </a:srgbClr>
                  </a:outerShdw>
                </a:effectLst>
              </a:rPr>
              <a:t>Calvin Klein</a:t>
            </a:r>
          </a:p>
          <a:p>
            <a:r>
              <a:rPr lang="en-US" sz="2400" b="1" smtClean="0">
                <a:solidFill>
                  <a:schemeClr val="tx1">
                    <a:lumMod val="75000"/>
                    <a:lumOff val="25000"/>
                  </a:schemeClr>
                </a:solidFill>
                <a:effectLst>
                  <a:outerShdw blurRad="38100" dist="38100" dir="2700000" algn="tl">
                    <a:srgbClr val="000000">
                      <a:alpha val="43137"/>
                    </a:srgbClr>
                  </a:outerShdw>
                </a:effectLst>
              </a:rPr>
              <a:t>an American fashion designer</a:t>
            </a:r>
            <a:endParaRPr lang="ru-RU" sz="2400" b="1" smtClean="0">
              <a:solidFill>
                <a:schemeClr val="tx1">
                  <a:lumMod val="75000"/>
                  <a:lumOff val="25000"/>
                </a:schemeClr>
              </a:solidFill>
              <a:effectLst>
                <a:outerShdw blurRad="38100" dist="38100" dir="2700000" algn="tl">
                  <a:srgbClr val="000000">
                    <a:alpha val="43137"/>
                  </a:srgbClr>
                </a:outerShdw>
              </a:effectLst>
            </a:endParaRPr>
          </a:p>
          <a:p>
            <a:endParaRPr lang="en-US" sz="2400" b="1" smtClean="0"/>
          </a:p>
        </p:txBody>
      </p:sp>
      <p:pic>
        <p:nvPicPr>
          <p:cNvPr id="72706" name="Picture 2" descr="http://content.foto.mail.ru/community/nordic_idea/65/i-69.jpg"/>
          <p:cNvPicPr>
            <a:picLocks noChangeAspect="1" noChangeArrowheads="1"/>
          </p:cNvPicPr>
          <p:nvPr/>
        </p:nvPicPr>
        <p:blipFill>
          <a:blip r:embed="rId3" cstate="print"/>
          <a:srcRect/>
          <a:stretch>
            <a:fillRect/>
          </a:stretch>
        </p:blipFill>
        <p:spPr bwMode="auto">
          <a:xfrm>
            <a:off x="107504" y="1196752"/>
            <a:ext cx="3657902" cy="4562872"/>
          </a:xfrm>
          <a:prstGeom prst="rect">
            <a:avLst/>
          </a:prstGeom>
          <a:noFill/>
        </p:spPr>
      </p:pic>
    </p:spTree>
  </p:cSld>
  <p:clrMapOvr>
    <a:masterClrMapping/>
  </p:clrMapOvr>
  <p:transition>
    <p:zo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nyc016.sJPG_950_2000_0_75_0_50_50.jpg"/>
          <p:cNvPicPr>
            <a:picLocks noChangeAspect="1"/>
          </p:cNvPicPr>
          <p:nvPr/>
        </p:nvPicPr>
        <p:blipFill>
          <a:blip r:embed="rId2" cstate="print"/>
          <a:stretch>
            <a:fillRect/>
          </a:stretch>
        </p:blipFill>
        <p:spPr>
          <a:xfrm>
            <a:off x="-612576" y="0"/>
            <a:ext cx="10292416" cy="6858000"/>
          </a:xfrm>
          <a:prstGeom prst="rect">
            <a:avLst/>
          </a:prstGeom>
        </p:spPr>
      </p:pic>
      <p:sp>
        <p:nvSpPr>
          <p:cNvPr id="2" name="Заголовок 1"/>
          <p:cNvSpPr>
            <a:spLocks noGrp="1"/>
          </p:cNvSpPr>
          <p:nvPr>
            <p:ph type="ctrTitle"/>
          </p:nvPr>
        </p:nvSpPr>
        <p:spPr>
          <a:xfrm>
            <a:off x="323528" y="2780928"/>
            <a:ext cx="8316416" cy="1325705"/>
          </a:xfrm>
        </p:spPr>
        <p:txBody>
          <a:bodyPr>
            <a:noAutofit/>
          </a:bodyPr>
          <a:lstStyle/>
          <a:p>
            <a:pPr algn="ctr"/>
            <a:r>
              <a:rPr lang="en-US" sz="4000" smtClean="0"/>
              <a:t>The five boroughs—</a:t>
            </a:r>
            <a:r>
              <a:rPr lang="ru-RU" sz="4000" smtClean="0"/>
              <a:t/>
            </a:r>
            <a:br>
              <a:rPr lang="ru-RU" sz="4000" smtClean="0"/>
            </a:br>
            <a:r>
              <a:rPr lang="en-US" sz="4000" smtClean="0"/>
              <a:t>The Bronx, Brooklyn, Manhattan, Queens, and Staten Island</a:t>
            </a:r>
            <a:r>
              <a:rPr lang="ru-RU" sz="4000" smtClean="0"/>
              <a:t/>
            </a:r>
            <a:br>
              <a:rPr lang="ru-RU" sz="4000" smtClean="0"/>
            </a:br>
            <a:r>
              <a:rPr lang="en-US" sz="4000" smtClean="0"/>
              <a:t>—were consolidated into a single city in 1898.</a:t>
            </a:r>
            <a:endParaRPr lang="ru-RU" sz="4000"/>
          </a:p>
        </p:txBody>
      </p:sp>
      <p:pic>
        <p:nvPicPr>
          <p:cNvPr id="6" name="Picture 2" descr="File:Yankee Stadium 001.JPG"/>
          <p:cNvPicPr>
            <a:picLocks noChangeAspect="1" noChangeArrowheads="1"/>
          </p:cNvPicPr>
          <p:nvPr/>
        </p:nvPicPr>
        <p:blipFill>
          <a:blip r:embed="rId3" cstate="print"/>
          <a:srcRect/>
          <a:stretch>
            <a:fillRect/>
          </a:stretch>
        </p:blipFill>
        <p:spPr bwMode="auto">
          <a:xfrm>
            <a:off x="323528" y="3789040"/>
            <a:ext cx="2339413" cy="1754560"/>
          </a:xfrm>
          <a:prstGeom prst="rect">
            <a:avLst/>
          </a:prstGeom>
          <a:noFill/>
        </p:spPr>
      </p:pic>
      <p:pic>
        <p:nvPicPr>
          <p:cNvPr id="7" name="Picture 2" descr="File:Brooklyn view from south seaport.jpg"/>
          <p:cNvPicPr>
            <a:picLocks noChangeAspect="1" noChangeArrowheads="1"/>
          </p:cNvPicPr>
          <p:nvPr/>
        </p:nvPicPr>
        <p:blipFill>
          <a:blip r:embed="rId4" cstate="print"/>
          <a:srcRect/>
          <a:stretch>
            <a:fillRect/>
          </a:stretch>
        </p:blipFill>
        <p:spPr bwMode="auto">
          <a:xfrm>
            <a:off x="2051720" y="4149080"/>
            <a:ext cx="2336648" cy="1556792"/>
          </a:xfrm>
          <a:prstGeom prst="rect">
            <a:avLst/>
          </a:prstGeom>
          <a:noFill/>
        </p:spPr>
      </p:pic>
    </p:spTree>
  </p:cSld>
  <p:clrMapOvr>
    <a:masterClrMapping/>
  </p:clrMapOvr>
  <p:transition>
    <p:zoom dir="in"/>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nyc016.sJPG_950_2000_0_75_0_50_50.jpg"/>
          <p:cNvPicPr>
            <a:picLocks noChangeAspect="1"/>
          </p:cNvPicPr>
          <p:nvPr/>
        </p:nvPicPr>
        <p:blipFill>
          <a:blip r:embed="rId2" cstate="print"/>
          <a:stretch>
            <a:fillRect/>
          </a:stretch>
        </p:blipFill>
        <p:spPr>
          <a:xfrm>
            <a:off x="-612576" y="0"/>
            <a:ext cx="10292416" cy="6858000"/>
          </a:xfrm>
          <a:prstGeom prst="rect">
            <a:avLst/>
          </a:prstGeom>
        </p:spPr>
      </p:pic>
      <p:sp>
        <p:nvSpPr>
          <p:cNvPr id="2" name="Заголовок 1"/>
          <p:cNvSpPr>
            <a:spLocks noGrp="1"/>
          </p:cNvSpPr>
          <p:nvPr>
            <p:ph type="ctrTitle"/>
          </p:nvPr>
        </p:nvSpPr>
        <p:spPr>
          <a:xfrm>
            <a:off x="-684584" y="332656"/>
            <a:ext cx="9073008" cy="452263"/>
          </a:xfrm>
        </p:spPr>
        <p:txBody>
          <a:bodyPr>
            <a:noAutofit/>
          </a:bodyPr>
          <a:lstStyle/>
          <a:p>
            <a:r>
              <a:rPr lang="en-US" sz="4000" smtClean="0"/>
              <a:t>Films about New York</a:t>
            </a:r>
            <a:endParaRPr lang="en-US" sz="4000"/>
          </a:p>
        </p:txBody>
      </p:sp>
    </p:spTree>
  </p:cSld>
  <p:clrMapOvr>
    <a:masterClrMapping/>
  </p:clrMapOvr>
  <p:transition>
    <p:zoom/>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nyc016.sJPG_950_2000_0_75_0_50_50.jpg"/>
          <p:cNvPicPr>
            <a:picLocks noChangeAspect="1"/>
          </p:cNvPicPr>
          <p:nvPr/>
        </p:nvPicPr>
        <p:blipFill>
          <a:blip r:embed="rId2" cstate="print"/>
          <a:stretch>
            <a:fillRect/>
          </a:stretch>
        </p:blipFill>
        <p:spPr>
          <a:xfrm>
            <a:off x="-612576" y="0"/>
            <a:ext cx="10292416" cy="6858000"/>
          </a:xfrm>
          <a:prstGeom prst="rect">
            <a:avLst/>
          </a:prstGeom>
        </p:spPr>
      </p:pic>
      <p:sp>
        <p:nvSpPr>
          <p:cNvPr id="2" name="Заголовок 1"/>
          <p:cNvSpPr>
            <a:spLocks noGrp="1"/>
          </p:cNvSpPr>
          <p:nvPr>
            <p:ph type="ctrTitle"/>
          </p:nvPr>
        </p:nvSpPr>
        <p:spPr>
          <a:xfrm>
            <a:off x="-684584" y="332656"/>
            <a:ext cx="9073008" cy="452263"/>
          </a:xfrm>
        </p:spPr>
        <p:txBody>
          <a:bodyPr>
            <a:noAutofit/>
          </a:bodyPr>
          <a:lstStyle/>
          <a:p>
            <a:r>
              <a:rPr lang="en-US" sz="4000" smtClean="0"/>
              <a:t>Films about New York</a:t>
            </a:r>
            <a:endParaRPr lang="en-US" sz="4000"/>
          </a:p>
        </p:txBody>
      </p:sp>
      <p:pic>
        <p:nvPicPr>
          <p:cNvPr id="58370" name="Picture 2" descr="&amp;Fcy;&amp;acy;&amp;jcy;&amp;lcy;:&amp;Pcy;&amp;ocy;&amp;scy;&amp;tcy;&amp;iecy;&amp;rcy; &amp;fcy;&amp;icy;&amp;lcy;&amp;softcy;&amp;mcy;&amp;acy; «&amp;Kcy;&amp;iecy;&amp;jcy;&amp;tcy; &amp;icy; &amp;Lcy;&amp;iecy;&amp;ocy;».jpg"/>
          <p:cNvPicPr>
            <a:picLocks noChangeAspect="1" noChangeArrowheads="1"/>
          </p:cNvPicPr>
          <p:nvPr/>
        </p:nvPicPr>
        <p:blipFill>
          <a:blip r:embed="rId3" cstate="print"/>
          <a:srcRect/>
          <a:stretch>
            <a:fillRect/>
          </a:stretch>
        </p:blipFill>
        <p:spPr bwMode="auto">
          <a:xfrm>
            <a:off x="107504" y="620688"/>
            <a:ext cx="2376264" cy="3524792"/>
          </a:xfrm>
          <a:prstGeom prst="rect">
            <a:avLst/>
          </a:prstGeom>
          <a:noFill/>
        </p:spPr>
      </p:pic>
    </p:spTree>
  </p:cSld>
  <p:clrMapOvr>
    <a:masterClrMapping/>
  </p:clrMapOvr>
  <p:transition>
    <p:zoom/>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nyc016.sJPG_950_2000_0_75_0_50_50.jpg"/>
          <p:cNvPicPr>
            <a:picLocks noChangeAspect="1"/>
          </p:cNvPicPr>
          <p:nvPr/>
        </p:nvPicPr>
        <p:blipFill>
          <a:blip r:embed="rId2" cstate="print"/>
          <a:stretch>
            <a:fillRect/>
          </a:stretch>
        </p:blipFill>
        <p:spPr>
          <a:xfrm>
            <a:off x="-612576" y="0"/>
            <a:ext cx="10292416" cy="6858000"/>
          </a:xfrm>
          <a:prstGeom prst="rect">
            <a:avLst/>
          </a:prstGeom>
        </p:spPr>
      </p:pic>
      <p:sp>
        <p:nvSpPr>
          <p:cNvPr id="2" name="Заголовок 1"/>
          <p:cNvSpPr>
            <a:spLocks noGrp="1"/>
          </p:cNvSpPr>
          <p:nvPr>
            <p:ph type="ctrTitle"/>
          </p:nvPr>
        </p:nvSpPr>
        <p:spPr>
          <a:xfrm>
            <a:off x="-684584" y="332656"/>
            <a:ext cx="9073008" cy="452263"/>
          </a:xfrm>
        </p:spPr>
        <p:txBody>
          <a:bodyPr>
            <a:noAutofit/>
          </a:bodyPr>
          <a:lstStyle/>
          <a:p>
            <a:r>
              <a:rPr lang="en-US" sz="4000" smtClean="0"/>
              <a:t>Films about New York</a:t>
            </a:r>
            <a:endParaRPr lang="en-US" sz="4000"/>
          </a:p>
        </p:txBody>
      </p:sp>
      <p:pic>
        <p:nvPicPr>
          <p:cNvPr id="58370" name="Picture 2" descr="&amp;Fcy;&amp;acy;&amp;jcy;&amp;lcy;:&amp;Pcy;&amp;ocy;&amp;scy;&amp;tcy;&amp;iecy;&amp;rcy; &amp;fcy;&amp;icy;&amp;lcy;&amp;softcy;&amp;mcy;&amp;acy; «&amp;Kcy;&amp;iecy;&amp;jcy;&amp;tcy; &amp;icy; &amp;Lcy;&amp;iecy;&amp;ocy;».jpg"/>
          <p:cNvPicPr>
            <a:picLocks noChangeAspect="1" noChangeArrowheads="1"/>
          </p:cNvPicPr>
          <p:nvPr/>
        </p:nvPicPr>
        <p:blipFill>
          <a:blip r:embed="rId3" cstate="print"/>
          <a:srcRect/>
          <a:stretch>
            <a:fillRect/>
          </a:stretch>
        </p:blipFill>
        <p:spPr bwMode="auto">
          <a:xfrm>
            <a:off x="107504" y="620688"/>
            <a:ext cx="2376264" cy="3524792"/>
          </a:xfrm>
          <a:prstGeom prst="rect">
            <a:avLst/>
          </a:prstGeom>
          <a:noFill/>
        </p:spPr>
      </p:pic>
      <p:pic>
        <p:nvPicPr>
          <p:cNvPr id="58372" name="Picture 4" descr="File:PS I Love You (film).jpg"/>
          <p:cNvPicPr>
            <a:picLocks noChangeAspect="1" noChangeArrowheads="1"/>
          </p:cNvPicPr>
          <p:nvPr/>
        </p:nvPicPr>
        <p:blipFill>
          <a:blip r:embed="rId4" cstate="print"/>
          <a:srcRect/>
          <a:stretch>
            <a:fillRect/>
          </a:stretch>
        </p:blipFill>
        <p:spPr bwMode="auto">
          <a:xfrm>
            <a:off x="1115616" y="2780928"/>
            <a:ext cx="2232248" cy="3307311"/>
          </a:xfrm>
          <a:prstGeom prst="rect">
            <a:avLst/>
          </a:prstGeom>
          <a:noFill/>
        </p:spPr>
      </p:pic>
    </p:spTree>
  </p:cSld>
  <p:clrMapOvr>
    <a:masterClrMapping/>
  </p:clrMapOvr>
  <p:transition>
    <p:zoom/>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nyc016.sJPG_950_2000_0_75_0_50_50.jpg"/>
          <p:cNvPicPr>
            <a:picLocks noChangeAspect="1"/>
          </p:cNvPicPr>
          <p:nvPr/>
        </p:nvPicPr>
        <p:blipFill>
          <a:blip r:embed="rId2" cstate="print"/>
          <a:stretch>
            <a:fillRect/>
          </a:stretch>
        </p:blipFill>
        <p:spPr>
          <a:xfrm>
            <a:off x="-612576" y="0"/>
            <a:ext cx="10292416" cy="6858000"/>
          </a:xfrm>
          <a:prstGeom prst="rect">
            <a:avLst/>
          </a:prstGeom>
        </p:spPr>
      </p:pic>
      <p:sp>
        <p:nvSpPr>
          <p:cNvPr id="2" name="Заголовок 1"/>
          <p:cNvSpPr>
            <a:spLocks noGrp="1"/>
          </p:cNvSpPr>
          <p:nvPr>
            <p:ph type="ctrTitle"/>
          </p:nvPr>
        </p:nvSpPr>
        <p:spPr>
          <a:xfrm>
            <a:off x="-684584" y="332656"/>
            <a:ext cx="9073008" cy="452263"/>
          </a:xfrm>
        </p:spPr>
        <p:txBody>
          <a:bodyPr>
            <a:noAutofit/>
          </a:bodyPr>
          <a:lstStyle/>
          <a:p>
            <a:r>
              <a:rPr lang="en-US" sz="4000" smtClean="0"/>
              <a:t>Films about New York</a:t>
            </a:r>
            <a:endParaRPr lang="en-US" sz="4000"/>
          </a:p>
        </p:txBody>
      </p:sp>
      <p:pic>
        <p:nvPicPr>
          <p:cNvPr id="58370" name="Picture 2" descr="&amp;Fcy;&amp;acy;&amp;jcy;&amp;lcy;:&amp;Pcy;&amp;ocy;&amp;scy;&amp;tcy;&amp;iecy;&amp;rcy; &amp;fcy;&amp;icy;&amp;lcy;&amp;softcy;&amp;mcy;&amp;acy; «&amp;Kcy;&amp;iecy;&amp;jcy;&amp;tcy; &amp;icy; &amp;Lcy;&amp;iecy;&amp;ocy;».jpg"/>
          <p:cNvPicPr>
            <a:picLocks noChangeAspect="1" noChangeArrowheads="1"/>
          </p:cNvPicPr>
          <p:nvPr/>
        </p:nvPicPr>
        <p:blipFill>
          <a:blip r:embed="rId3" cstate="print"/>
          <a:srcRect/>
          <a:stretch>
            <a:fillRect/>
          </a:stretch>
        </p:blipFill>
        <p:spPr bwMode="auto">
          <a:xfrm>
            <a:off x="107504" y="620688"/>
            <a:ext cx="2376264" cy="3524792"/>
          </a:xfrm>
          <a:prstGeom prst="rect">
            <a:avLst/>
          </a:prstGeom>
          <a:noFill/>
        </p:spPr>
      </p:pic>
      <p:pic>
        <p:nvPicPr>
          <p:cNvPr id="58372" name="Picture 4" descr="File:PS I Love You (film).jpg"/>
          <p:cNvPicPr>
            <a:picLocks noChangeAspect="1" noChangeArrowheads="1"/>
          </p:cNvPicPr>
          <p:nvPr/>
        </p:nvPicPr>
        <p:blipFill>
          <a:blip r:embed="rId4" cstate="print"/>
          <a:srcRect/>
          <a:stretch>
            <a:fillRect/>
          </a:stretch>
        </p:blipFill>
        <p:spPr bwMode="auto">
          <a:xfrm>
            <a:off x="1115616" y="2780928"/>
            <a:ext cx="2232248" cy="3307311"/>
          </a:xfrm>
          <a:prstGeom prst="rect">
            <a:avLst/>
          </a:prstGeom>
          <a:noFill/>
        </p:spPr>
      </p:pic>
      <p:pic>
        <p:nvPicPr>
          <p:cNvPr id="61442" name="Picture 2" descr="&amp;Fcy;&amp;acy;&amp;jcy;&amp;lcy;:Gangs NY.jpg"/>
          <p:cNvPicPr>
            <a:picLocks noChangeAspect="1" noChangeArrowheads="1"/>
          </p:cNvPicPr>
          <p:nvPr/>
        </p:nvPicPr>
        <p:blipFill>
          <a:blip r:embed="rId5" cstate="print"/>
          <a:srcRect/>
          <a:stretch>
            <a:fillRect/>
          </a:stretch>
        </p:blipFill>
        <p:spPr bwMode="auto">
          <a:xfrm>
            <a:off x="3131840" y="764704"/>
            <a:ext cx="2619375" cy="3857625"/>
          </a:xfrm>
          <a:prstGeom prst="rect">
            <a:avLst/>
          </a:prstGeom>
          <a:noFill/>
        </p:spPr>
      </p:pic>
    </p:spTree>
  </p:cSld>
  <p:clrMapOvr>
    <a:masterClrMapping/>
  </p:clrMapOvr>
  <p:transition>
    <p:zoom/>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nyc016.sJPG_950_2000_0_75_0_50_50.jpg"/>
          <p:cNvPicPr>
            <a:picLocks noChangeAspect="1"/>
          </p:cNvPicPr>
          <p:nvPr/>
        </p:nvPicPr>
        <p:blipFill>
          <a:blip r:embed="rId2" cstate="print"/>
          <a:stretch>
            <a:fillRect/>
          </a:stretch>
        </p:blipFill>
        <p:spPr>
          <a:xfrm>
            <a:off x="-612576" y="0"/>
            <a:ext cx="10292416" cy="6858000"/>
          </a:xfrm>
          <a:prstGeom prst="rect">
            <a:avLst/>
          </a:prstGeom>
        </p:spPr>
      </p:pic>
      <p:sp>
        <p:nvSpPr>
          <p:cNvPr id="2" name="Заголовок 1"/>
          <p:cNvSpPr>
            <a:spLocks noGrp="1"/>
          </p:cNvSpPr>
          <p:nvPr>
            <p:ph type="ctrTitle"/>
          </p:nvPr>
        </p:nvSpPr>
        <p:spPr>
          <a:xfrm>
            <a:off x="-684584" y="332656"/>
            <a:ext cx="9073008" cy="452263"/>
          </a:xfrm>
        </p:spPr>
        <p:txBody>
          <a:bodyPr>
            <a:noAutofit/>
          </a:bodyPr>
          <a:lstStyle/>
          <a:p>
            <a:r>
              <a:rPr lang="en-US" sz="4000" smtClean="0"/>
              <a:t>Films about New York</a:t>
            </a:r>
            <a:endParaRPr lang="en-US" sz="4000"/>
          </a:p>
        </p:txBody>
      </p:sp>
      <p:pic>
        <p:nvPicPr>
          <p:cNvPr id="58370" name="Picture 2" descr="&amp;Fcy;&amp;acy;&amp;jcy;&amp;lcy;:&amp;Pcy;&amp;ocy;&amp;scy;&amp;tcy;&amp;iecy;&amp;rcy; &amp;fcy;&amp;icy;&amp;lcy;&amp;softcy;&amp;mcy;&amp;acy; «&amp;Kcy;&amp;iecy;&amp;jcy;&amp;tcy; &amp;icy; &amp;Lcy;&amp;iecy;&amp;ocy;».jpg"/>
          <p:cNvPicPr>
            <a:picLocks noChangeAspect="1" noChangeArrowheads="1"/>
          </p:cNvPicPr>
          <p:nvPr/>
        </p:nvPicPr>
        <p:blipFill>
          <a:blip r:embed="rId3" cstate="print"/>
          <a:srcRect/>
          <a:stretch>
            <a:fillRect/>
          </a:stretch>
        </p:blipFill>
        <p:spPr bwMode="auto">
          <a:xfrm>
            <a:off x="107504" y="620688"/>
            <a:ext cx="2376264" cy="3524792"/>
          </a:xfrm>
          <a:prstGeom prst="rect">
            <a:avLst/>
          </a:prstGeom>
          <a:noFill/>
        </p:spPr>
      </p:pic>
      <p:pic>
        <p:nvPicPr>
          <p:cNvPr id="58372" name="Picture 4" descr="File:PS I Love You (film).jpg"/>
          <p:cNvPicPr>
            <a:picLocks noChangeAspect="1" noChangeArrowheads="1"/>
          </p:cNvPicPr>
          <p:nvPr/>
        </p:nvPicPr>
        <p:blipFill>
          <a:blip r:embed="rId4" cstate="print"/>
          <a:srcRect/>
          <a:stretch>
            <a:fillRect/>
          </a:stretch>
        </p:blipFill>
        <p:spPr bwMode="auto">
          <a:xfrm>
            <a:off x="1115616" y="2780928"/>
            <a:ext cx="2232248" cy="3307311"/>
          </a:xfrm>
          <a:prstGeom prst="rect">
            <a:avLst/>
          </a:prstGeom>
          <a:noFill/>
        </p:spPr>
      </p:pic>
      <p:pic>
        <p:nvPicPr>
          <p:cNvPr id="61442" name="Picture 2" descr="&amp;Fcy;&amp;acy;&amp;jcy;&amp;lcy;:Gangs NY.jpg"/>
          <p:cNvPicPr>
            <a:picLocks noChangeAspect="1" noChangeArrowheads="1"/>
          </p:cNvPicPr>
          <p:nvPr/>
        </p:nvPicPr>
        <p:blipFill>
          <a:blip r:embed="rId5" cstate="print"/>
          <a:srcRect/>
          <a:stretch>
            <a:fillRect/>
          </a:stretch>
        </p:blipFill>
        <p:spPr bwMode="auto">
          <a:xfrm>
            <a:off x="3131840" y="764704"/>
            <a:ext cx="2619375" cy="3857625"/>
          </a:xfrm>
          <a:prstGeom prst="rect">
            <a:avLst/>
          </a:prstGeom>
          <a:noFill/>
        </p:spPr>
      </p:pic>
      <p:pic>
        <p:nvPicPr>
          <p:cNvPr id="63490" name="Picture 2" descr="&amp;Fcy;&amp;acy;&amp;jcy;&amp;lcy;:Independence day movieposter.jpg"/>
          <p:cNvPicPr>
            <a:picLocks noChangeAspect="1" noChangeArrowheads="1"/>
          </p:cNvPicPr>
          <p:nvPr/>
        </p:nvPicPr>
        <p:blipFill>
          <a:blip r:embed="rId6" cstate="print"/>
          <a:srcRect/>
          <a:stretch>
            <a:fillRect/>
          </a:stretch>
        </p:blipFill>
        <p:spPr bwMode="auto">
          <a:xfrm>
            <a:off x="3707904" y="2564904"/>
            <a:ext cx="2664296" cy="3755091"/>
          </a:xfrm>
          <a:prstGeom prst="rect">
            <a:avLst/>
          </a:prstGeom>
          <a:noFill/>
        </p:spPr>
      </p:pic>
    </p:spTree>
  </p:cSld>
  <p:clrMapOvr>
    <a:masterClrMapping/>
  </p:clrMapOvr>
  <p:transition>
    <p:zoom/>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nyc016.sJPG_950_2000_0_75_0_50_50.jpg"/>
          <p:cNvPicPr>
            <a:picLocks noChangeAspect="1"/>
          </p:cNvPicPr>
          <p:nvPr/>
        </p:nvPicPr>
        <p:blipFill>
          <a:blip r:embed="rId2" cstate="print"/>
          <a:stretch>
            <a:fillRect/>
          </a:stretch>
        </p:blipFill>
        <p:spPr>
          <a:xfrm>
            <a:off x="-612576" y="0"/>
            <a:ext cx="10292416" cy="6858000"/>
          </a:xfrm>
          <a:prstGeom prst="rect">
            <a:avLst/>
          </a:prstGeom>
        </p:spPr>
      </p:pic>
      <p:sp>
        <p:nvSpPr>
          <p:cNvPr id="2" name="Заголовок 1"/>
          <p:cNvSpPr>
            <a:spLocks noGrp="1"/>
          </p:cNvSpPr>
          <p:nvPr>
            <p:ph type="ctrTitle"/>
          </p:nvPr>
        </p:nvSpPr>
        <p:spPr>
          <a:xfrm>
            <a:off x="-684584" y="332656"/>
            <a:ext cx="9073008" cy="452263"/>
          </a:xfrm>
        </p:spPr>
        <p:txBody>
          <a:bodyPr>
            <a:noAutofit/>
          </a:bodyPr>
          <a:lstStyle/>
          <a:p>
            <a:r>
              <a:rPr lang="en-US" sz="4000" smtClean="0"/>
              <a:t>Films about New York</a:t>
            </a:r>
            <a:endParaRPr lang="en-US" sz="4000"/>
          </a:p>
        </p:txBody>
      </p:sp>
      <p:pic>
        <p:nvPicPr>
          <p:cNvPr id="58370" name="Picture 2" descr="&amp;Fcy;&amp;acy;&amp;jcy;&amp;lcy;:&amp;Pcy;&amp;ocy;&amp;scy;&amp;tcy;&amp;iecy;&amp;rcy; &amp;fcy;&amp;icy;&amp;lcy;&amp;softcy;&amp;mcy;&amp;acy; «&amp;Kcy;&amp;iecy;&amp;jcy;&amp;tcy; &amp;icy; &amp;Lcy;&amp;iecy;&amp;ocy;».jpg"/>
          <p:cNvPicPr>
            <a:picLocks noChangeAspect="1" noChangeArrowheads="1"/>
          </p:cNvPicPr>
          <p:nvPr/>
        </p:nvPicPr>
        <p:blipFill>
          <a:blip r:embed="rId3" cstate="print"/>
          <a:srcRect/>
          <a:stretch>
            <a:fillRect/>
          </a:stretch>
        </p:blipFill>
        <p:spPr bwMode="auto">
          <a:xfrm>
            <a:off x="107504" y="620688"/>
            <a:ext cx="2376264" cy="3524792"/>
          </a:xfrm>
          <a:prstGeom prst="rect">
            <a:avLst/>
          </a:prstGeom>
          <a:noFill/>
        </p:spPr>
      </p:pic>
      <p:pic>
        <p:nvPicPr>
          <p:cNvPr id="58372" name="Picture 4" descr="File:PS I Love You (film).jpg"/>
          <p:cNvPicPr>
            <a:picLocks noChangeAspect="1" noChangeArrowheads="1"/>
          </p:cNvPicPr>
          <p:nvPr/>
        </p:nvPicPr>
        <p:blipFill>
          <a:blip r:embed="rId4" cstate="print"/>
          <a:srcRect/>
          <a:stretch>
            <a:fillRect/>
          </a:stretch>
        </p:blipFill>
        <p:spPr bwMode="auto">
          <a:xfrm>
            <a:off x="1115616" y="2780928"/>
            <a:ext cx="2232248" cy="3307311"/>
          </a:xfrm>
          <a:prstGeom prst="rect">
            <a:avLst/>
          </a:prstGeom>
          <a:noFill/>
        </p:spPr>
      </p:pic>
      <p:pic>
        <p:nvPicPr>
          <p:cNvPr id="61442" name="Picture 2" descr="&amp;Fcy;&amp;acy;&amp;jcy;&amp;lcy;:Gangs NY.jpg"/>
          <p:cNvPicPr>
            <a:picLocks noChangeAspect="1" noChangeArrowheads="1"/>
          </p:cNvPicPr>
          <p:nvPr/>
        </p:nvPicPr>
        <p:blipFill>
          <a:blip r:embed="rId5" cstate="print"/>
          <a:srcRect/>
          <a:stretch>
            <a:fillRect/>
          </a:stretch>
        </p:blipFill>
        <p:spPr bwMode="auto">
          <a:xfrm>
            <a:off x="3131840" y="764704"/>
            <a:ext cx="2619375" cy="3857625"/>
          </a:xfrm>
          <a:prstGeom prst="rect">
            <a:avLst/>
          </a:prstGeom>
          <a:noFill/>
        </p:spPr>
      </p:pic>
      <p:pic>
        <p:nvPicPr>
          <p:cNvPr id="63490" name="Picture 2" descr="&amp;Fcy;&amp;acy;&amp;jcy;&amp;lcy;:Independence day movieposter.jpg"/>
          <p:cNvPicPr>
            <a:picLocks noChangeAspect="1" noChangeArrowheads="1"/>
          </p:cNvPicPr>
          <p:nvPr/>
        </p:nvPicPr>
        <p:blipFill>
          <a:blip r:embed="rId6" cstate="print"/>
          <a:srcRect/>
          <a:stretch>
            <a:fillRect/>
          </a:stretch>
        </p:blipFill>
        <p:spPr bwMode="auto">
          <a:xfrm>
            <a:off x="3707904" y="2564904"/>
            <a:ext cx="2664296" cy="3755091"/>
          </a:xfrm>
          <a:prstGeom prst="rect">
            <a:avLst/>
          </a:prstGeom>
          <a:noFill/>
        </p:spPr>
      </p:pic>
      <p:pic>
        <p:nvPicPr>
          <p:cNvPr id="64514" name="Picture 2" descr="&amp;Fcy;&amp;acy;&amp;jcy;&amp;lcy;:Godfather vhs.jpg"/>
          <p:cNvPicPr>
            <a:picLocks noChangeAspect="1" noChangeArrowheads="1"/>
          </p:cNvPicPr>
          <p:nvPr/>
        </p:nvPicPr>
        <p:blipFill>
          <a:blip r:embed="rId7" cstate="print"/>
          <a:srcRect/>
          <a:stretch>
            <a:fillRect/>
          </a:stretch>
        </p:blipFill>
        <p:spPr bwMode="auto">
          <a:xfrm>
            <a:off x="5868144" y="692696"/>
            <a:ext cx="2088232" cy="2952114"/>
          </a:xfrm>
          <a:prstGeom prst="rect">
            <a:avLst/>
          </a:prstGeom>
          <a:noFill/>
        </p:spPr>
      </p:pic>
    </p:spTree>
  </p:cSld>
  <p:clrMapOvr>
    <a:masterClrMapping/>
  </p:clrMapOvr>
  <p:transition>
    <p:zoom/>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nyc016.sJPG_950_2000_0_75_0_50_50.jpg"/>
          <p:cNvPicPr>
            <a:picLocks noChangeAspect="1"/>
          </p:cNvPicPr>
          <p:nvPr/>
        </p:nvPicPr>
        <p:blipFill>
          <a:blip r:embed="rId2" cstate="print"/>
          <a:stretch>
            <a:fillRect/>
          </a:stretch>
        </p:blipFill>
        <p:spPr>
          <a:xfrm>
            <a:off x="-612576" y="0"/>
            <a:ext cx="10292416" cy="6858000"/>
          </a:xfrm>
          <a:prstGeom prst="rect">
            <a:avLst/>
          </a:prstGeom>
        </p:spPr>
      </p:pic>
      <p:sp>
        <p:nvSpPr>
          <p:cNvPr id="2" name="Заголовок 1"/>
          <p:cNvSpPr>
            <a:spLocks noGrp="1"/>
          </p:cNvSpPr>
          <p:nvPr>
            <p:ph type="ctrTitle"/>
          </p:nvPr>
        </p:nvSpPr>
        <p:spPr>
          <a:xfrm>
            <a:off x="-684584" y="332656"/>
            <a:ext cx="9073008" cy="452263"/>
          </a:xfrm>
        </p:spPr>
        <p:txBody>
          <a:bodyPr>
            <a:noAutofit/>
          </a:bodyPr>
          <a:lstStyle/>
          <a:p>
            <a:r>
              <a:rPr lang="en-US" sz="4000" smtClean="0"/>
              <a:t>Films about New York</a:t>
            </a:r>
            <a:endParaRPr lang="en-US" sz="4000"/>
          </a:p>
        </p:txBody>
      </p:sp>
      <p:pic>
        <p:nvPicPr>
          <p:cNvPr id="58370" name="Picture 2" descr="&amp;Fcy;&amp;acy;&amp;jcy;&amp;lcy;:&amp;Pcy;&amp;ocy;&amp;scy;&amp;tcy;&amp;iecy;&amp;rcy; &amp;fcy;&amp;icy;&amp;lcy;&amp;softcy;&amp;mcy;&amp;acy; «&amp;Kcy;&amp;iecy;&amp;jcy;&amp;tcy; &amp;icy; &amp;Lcy;&amp;iecy;&amp;ocy;».jpg"/>
          <p:cNvPicPr>
            <a:picLocks noChangeAspect="1" noChangeArrowheads="1"/>
          </p:cNvPicPr>
          <p:nvPr/>
        </p:nvPicPr>
        <p:blipFill>
          <a:blip r:embed="rId3" cstate="print"/>
          <a:srcRect/>
          <a:stretch>
            <a:fillRect/>
          </a:stretch>
        </p:blipFill>
        <p:spPr bwMode="auto">
          <a:xfrm>
            <a:off x="107504" y="620688"/>
            <a:ext cx="2376264" cy="3524792"/>
          </a:xfrm>
          <a:prstGeom prst="rect">
            <a:avLst/>
          </a:prstGeom>
          <a:noFill/>
        </p:spPr>
      </p:pic>
      <p:pic>
        <p:nvPicPr>
          <p:cNvPr id="58372" name="Picture 4" descr="File:PS I Love You (film).jpg"/>
          <p:cNvPicPr>
            <a:picLocks noChangeAspect="1" noChangeArrowheads="1"/>
          </p:cNvPicPr>
          <p:nvPr/>
        </p:nvPicPr>
        <p:blipFill>
          <a:blip r:embed="rId4" cstate="print"/>
          <a:srcRect/>
          <a:stretch>
            <a:fillRect/>
          </a:stretch>
        </p:blipFill>
        <p:spPr bwMode="auto">
          <a:xfrm>
            <a:off x="1115616" y="2780928"/>
            <a:ext cx="2232248" cy="3307311"/>
          </a:xfrm>
          <a:prstGeom prst="rect">
            <a:avLst/>
          </a:prstGeom>
          <a:noFill/>
        </p:spPr>
      </p:pic>
      <p:pic>
        <p:nvPicPr>
          <p:cNvPr id="61442" name="Picture 2" descr="&amp;Fcy;&amp;acy;&amp;jcy;&amp;lcy;:Gangs NY.jpg"/>
          <p:cNvPicPr>
            <a:picLocks noChangeAspect="1" noChangeArrowheads="1"/>
          </p:cNvPicPr>
          <p:nvPr/>
        </p:nvPicPr>
        <p:blipFill>
          <a:blip r:embed="rId5" cstate="print"/>
          <a:srcRect/>
          <a:stretch>
            <a:fillRect/>
          </a:stretch>
        </p:blipFill>
        <p:spPr bwMode="auto">
          <a:xfrm>
            <a:off x="3131840" y="764704"/>
            <a:ext cx="2619375" cy="3857625"/>
          </a:xfrm>
          <a:prstGeom prst="rect">
            <a:avLst/>
          </a:prstGeom>
          <a:noFill/>
        </p:spPr>
      </p:pic>
      <p:pic>
        <p:nvPicPr>
          <p:cNvPr id="63490" name="Picture 2" descr="&amp;Fcy;&amp;acy;&amp;jcy;&amp;lcy;:Independence day movieposter.jpg"/>
          <p:cNvPicPr>
            <a:picLocks noChangeAspect="1" noChangeArrowheads="1"/>
          </p:cNvPicPr>
          <p:nvPr/>
        </p:nvPicPr>
        <p:blipFill>
          <a:blip r:embed="rId6" cstate="print"/>
          <a:srcRect/>
          <a:stretch>
            <a:fillRect/>
          </a:stretch>
        </p:blipFill>
        <p:spPr bwMode="auto">
          <a:xfrm>
            <a:off x="3707904" y="2564904"/>
            <a:ext cx="2664296" cy="3755091"/>
          </a:xfrm>
          <a:prstGeom prst="rect">
            <a:avLst/>
          </a:prstGeom>
          <a:noFill/>
        </p:spPr>
      </p:pic>
      <p:pic>
        <p:nvPicPr>
          <p:cNvPr id="64514" name="Picture 2" descr="&amp;Fcy;&amp;acy;&amp;jcy;&amp;lcy;:Godfather vhs.jpg"/>
          <p:cNvPicPr>
            <a:picLocks noChangeAspect="1" noChangeArrowheads="1"/>
          </p:cNvPicPr>
          <p:nvPr/>
        </p:nvPicPr>
        <p:blipFill>
          <a:blip r:embed="rId7" cstate="print"/>
          <a:srcRect/>
          <a:stretch>
            <a:fillRect/>
          </a:stretch>
        </p:blipFill>
        <p:spPr bwMode="auto">
          <a:xfrm>
            <a:off x="5868144" y="692696"/>
            <a:ext cx="2088232" cy="2952114"/>
          </a:xfrm>
          <a:prstGeom prst="rect">
            <a:avLst/>
          </a:prstGeom>
          <a:noFill/>
        </p:spPr>
      </p:pic>
      <p:pic>
        <p:nvPicPr>
          <p:cNvPr id="64516" name="Picture 4" descr="File:New York I Love You Final Domestic Key Art.jpg"/>
          <p:cNvPicPr>
            <a:picLocks noChangeAspect="1" noChangeArrowheads="1"/>
          </p:cNvPicPr>
          <p:nvPr/>
        </p:nvPicPr>
        <p:blipFill>
          <a:blip r:embed="rId8" cstate="print"/>
          <a:srcRect/>
          <a:stretch>
            <a:fillRect/>
          </a:stretch>
        </p:blipFill>
        <p:spPr bwMode="auto">
          <a:xfrm>
            <a:off x="6296025" y="2348880"/>
            <a:ext cx="2847975" cy="4219575"/>
          </a:xfrm>
          <a:prstGeom prst="rect">
            <a:avLst/>
          </a:prstGeom>
          <a:noFill/>
        </p:spPr>
      </p:pic>
    </p:spTree>
  </p:cSld>
  <p:clrMapOvr>
    <a:masterClrMapping/>
  </p:clrMapOvr>
  <p:transition>
    <p:zoom/>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nyc016.sJPG_950_2000_0_75_0_50_50.jpg"/>
          <p:cNvPicPr>
            <a:picLocks noChangeAspect="1"/>
          </p:cNvPicPr>
          <p:nvPr/>
        </p:nvPicPr>
        <p:blipFill>
          <a:blip r:embed="rId2" cstate="print"/>
          <a:stretch>
            <a:fillRect/>
          </a:stretch>
        </p:blipFill>
        <p:spPr>
          <a:xfrm>
            <a:off x="-612576" y="0"/>
            <a:ext cx="10292416" cy="6858000"/>
          </a:xfrm>
          <a:prstGeom prst="rect">
            <a:avLst/>
          </a:prstGeom>
        </p:spPr>
      </p:pic>
      <p:sp>
        <p:nvSpPr>
          <p:cNvPr id="2" name="Заголовок 1"/>
          <p:cNvSpPr>
            <a:spLocks noGrp="1"/>
          </p:cNvSpPr>
          <p:nvPr>
            <p:ph type="ctrTitle"/>
          </p:nvPr>
        </p:nvSpPr>
        <p:spPr>
          <a:xfrm>
            <a:off x="-684584" y="332656"/>
            <a:ext cx="9073008" cy="452263"/>
          </a:xfrm>
        </p:spPr>
        <p:txBody>
          <a:bodyPr>
            <a:noAutofit/>
          </a:bodyPr>
          <a:lstStyle/>
          <a:p>
            <a:r>
              <a:rPr lang="en-US" sz="4000" smtClean="0"/>
              <a:t>Films about New York</a:t>
            </a:r>
            <a:endParaRPr lang="en-US" sz="4000"/>
          </a:p>
        </p:txBody>
      </p:sp>
      <p:pic>
        <p:nvPicPr>
          <p:cNvPr id="58370" name="Picture 2" descr="&amp;Fcy;&amp;acy;&amp;jcy;&amp;lcy;:&amp;Pcy;&amp;ocy;&amp;scy;&amp;tcy;&amp;iecy;&amp;rcy; &amp;fcy;&amp;icy;&amp;lcy;&amp;softcy;&amp;mcy;&amp;acy; «&amp;Kcy;&amp;iecy;&amp;jcy;&amp;tcy; &amp;icy; &amp;Lcy;&amp;iecy;&amp;ocy;».jpg"/>
          <p:cNvPicPr>
            <a:picLocks noChangeAspect="1" noChangeArrowheads="1"/>
          </p:cNvPicPr>
          <p:nvPr/>
        </p:nvPicPr>
        <p:blipFill>
          <a:blip r:embed="rId3" cstate="print"/>
          <a:srcRect/>
          <a:stretch>
            <a:fillRect/>
          </a:stretch>
        </p:blipFill>
        <p:spPr bwMode="auto">
          <a:xfrm>
            <a:off x="107504" y="620688"/>
            <a:ext cx="2376264" cy="3524792"/>
          </a:xfrm>
          <a:prstGeom prst="rect">
            <a:avLst/>
          </a:prstGeom>
          <a:noFill/>
        </p:spPr>
      </p:pic>
      <p:pic>
        <p:nvPicPr>
          <p:cNvPr id="58372" name="Picture 4" descr="File:PS I Love You (film).jpg"/>
          <p:cNvPicPr>
            <a:picLocks noChangeAspect="1" noChangeArrowheads="1"/>
          </p:cNvPicPr>
          <p:nvPr/>
        </p:nvPicPr>
        <p:blipFill>
          <a:blip r:embed="rId4" cstate="print"/>
          <a:srcRect/>
          <a:stretch>
            <a:fillRect/>
          </a:stretch>
        </p:blipFill>
        <p:spPr bwMode="auto">
          <a:xfrm>
            <a:off x="1115616" y="2780928"/>
            <a:ext cx="2232248" cy="3307311"/>
          </a:xfrm>
          <a:prstGeom prst="rect">
            <a:avLst/>
          </a:prstGeom>
          <a:noFill/>
        </p:spPr>
      </p:pic>
      <p:pic>
        <p:nvPicPr>
          <p:cNvPr id="61442" name="Picture 2" descr="&amp;Fcy;&amp;acy;&amp;jcy;&amp;lcy;:Gangs NY.jpg"/>
          <p:cNvPicPr>
            <a:picLocks noChangeAspect="1" noChangeArrowheads="1"/>
          </p:cNvPicPr>
          <p:nvPr/>
        </p:nvPicPr>
        <p:blipFill>
          <a:blip r:embed="rId5" cstate="print"/>
          <a:srcRect/>
          <a:stretch>
            <a:fillRect/>
          </a:stretch>
        </p:blipFill>
        <p:spPr bwMode="auto">
          <a:xfrm>
            <a:off x="3131840" y="764704"/>
            <a:ext cx="2619375" cy="3857625"/>
          </a:xfrm>
          <a:prstGeom prst="rect">
            <a:avLst/>
          </a:prstGeom>
          <a:noFill/>
        </p:spPr>
      </p:pic>
      <p:pic>
        <p:nvPicPr>
          <p:cNvPr id="63490" name="Picture 2" descr="&amp;Fcy;&amp;acy;&amp;jcy;&amp;lcy;:Independence day movieposter.jpg"/>
          <p:cNvPicPr>
            <a:picLocks noChangeAspect="1" noChangeArrowheads="1"/>
          </p:cNvPicPr>
          <p:nvPr/>
        </p:nvPicPr>
        <p:blipFill>
          <a:blip r:embed="rId6" cstate="print"/>
          <a:srcRect/>
          <a:stretch>
            <a:fillRect/>
          </a:stretch>
        </p:blipFill>
        <p:spPr bwMode="auto">
          <a:xfrm>
            <a:off x="3707904" y="2564904"/>
            <a:ext cx="2664296" cy="3755091"/>
          </a:xfrm>
          <a:prstGeom prst="rect">
            <a:avLst/>
          </a:prstGeom>
          <a:noFill/>
        </p:spPr>
      </p:pic>
      <p:pic>
        <p:nvPicPr>
          <p:cNvPr id="64514" name="Picture 2" descr="&amp;Fcy;&amp;acy;&amp;jcy;&amp;lcy;:Godfather vhs.jpg"/>
          <p:cNvPicPr>
            <a:picLocks noChangeAspect="1" noChangeArrowheads="1"/>
          </p:cNvPicPr>
          <p:nvPr/>
        </p:nvPicPr>
        <p:blipFill>
          <a:blip r:embed="rId7" cstate="print"/>
          <a:srcRect/>
          <a:stretch>
            <a:fillRect/>
          </a:stretch>
        </p:blipFill>
        <p:spPr bwMode="auto">
          <a:xfrm>
            <a:off x="5868144" y="692696"/>
            <a:ext cx="2088232" cy="2952114"/>
          </a:xfrm>
          <a:prstGeom prst="rect">
            <a:avLst/>
          </a:prstGeom>
          <a:noFill/>
        </p:spPr>
      </p:pic>
      <p:pic>
        <p:nvPicPr>
          <p:cNvPr id="64516" name="Picture 4" descr="File:New York I Love You Final Domestic Key Art.jpg"/>
          <p:cNvPicPr>
            <a:picLocks noChangeAspect="1" noChangeArrowheads="1"/>
          </p:cNvPicPr>
          <p:nvPr/>
        </p:nvPicPr>
        <p:blipFill>
          <a:blip r:embed="rId8" cstate="print"/>
          <a:srcRect/>
          <a:stretch>
            <a:fillRect/>
          </a:stretch>
        </p:blipFill>
        <p:spPr bwMode="auto">
          <a:xfrm>
            <a:off x="6296025" y="2348880"/>
            <a:ext cx="2847975" cy="4219575"/>
          </a:xfrm>
          <a:prstGeom prst="rect">
            <a:avLst/>
          </a:prstGeom>
          <a:noFill/>
        </p:spPr>
      </p:pic>
      <p:pic>
        <p:nvPicPr>
          <p:cNvPr id="65538" name="Picture 2" descr="File:New Year's Eve Poster.jpg"/>
          <p:cNvPicPr>
            <a:picLocks noChangeAspect="1" noChangeArrowheads="1"/>
          </p:cNvPicPr>
          <p:nvPr/>
        </p:nvPicPr>
        <p:blipFill>
          <a:blip r:embed="rId9" cstate="print"/>
          <a:srcRect/>
          <a:stretch>
            <a:fillRect/>
          </a:stretch>
        </p:blipFill>
        <p:spPr bwMode="auto">
          <a:xfrm>
            <a:off x="539552" y="3068960"/>
            <a:ext cx="2267744" cy="3634603"/>
          </a:xfrm>
          <a:prstGeom prst="rect">
            <a:avLst/>
          </a:prstGeom>
          <a:noFill/>
        </p:spPr>
      </p:pic>
    </p:spTree>
  </p:cSld>
  <p:clrMapOvr>
    <a:masterClrMapping/>
  </p:clrMapOvr>
  <p:transition>
    <p:zoom/>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nyc016.sJPG_950_2000_0_75_0_50_50.jpg"/>
          <p:cNvPicPr>
            <a:picLocks noChangeAspect="1"/>
          </p:cNvPicPr>
          <p:nvPr/>
        </p:nvPicPr>
        <p:blipFill>
          <a:blip r:embed="rId2" cstate="print"/>
          <a:stretch>
            <a:fillRect/>
          </a:stretch>
        </p:blipFill>
        <p:spPr>
          <a:xfrm>
            <a:off x="-612576" y="0"/>
            <a:ext cx="10292416" cy="6858000"/>
          </a:xfrm>
          <a:prstGeom prst="rect">
            <a:avLst/>
          </a:prstGeom>
        </p:spPr>
      </p:pic>
      <p:sp>
        <p:nvSpPr>
          <p:cNvPr id="2" name="Заголовок 1"/>
          <p:cNvSpPr>
            <a:spLocks noGrp="1"/>
          </p:cNvSpPr>
          <p:nvPr>
            <p:ph type="ctrTitle"/>
          </p:nvPr>
        </p:nvSpPr>
        <p:spPr>
          <a:xfrm>
            <a:off x="-684584" y="332656"/>
            <a:ext cx="9073008" cy="452263"/>
          </a:xfrm>
        </p:spPr>
        <p:txBody>
          <a:bodyPr>
            <a:noAutofit/>
          </a:bodyPr>
          <a:lstStyle/>
          <a:p>
            <a:r>
              <a:rPr lang="en-US" sz="4000" smtClean="0"/>
              <a:t>Films about New York</a:t>
            </a:r>
            <a:endParaRPr lang="en-US" sz="4000"/>
          </a:p>
        </p:txBody>
      </p:sp>
      <p:pic>
        <p:nvPicPr>
          <p:cNvPr id="58370" name="Picture 2" descr="&amp;Fcy;&amp;acy;&amp;jcy;&amp;lcy;:&amp;Pcy;&amp;ocy;&amp;scy;&amp;tcy;&amp;iecy;&amp;rcy; &amp;fcy;&amp;icy;&amp;lcy;&amp;softcy;&amp;mcy;&amp;acy; «&amp;Kcy;&amp;iecy;&amp;jcy;&amp;tcy; &amp;icy; &amp;Lcy;&amp;iecy;&amp;ocy;».jpg"/>
          <p:cNvPicPr>
            <a:picLocks noChangeAspect="1" noChangeArrowheads="1"/>
          </p:cNvPicPr>
          <p:nvPr/>
        </p:nvPicPr>
        <p:blipFill>
          <a:blip r:embed="rId3" cstate="print"/>
          <a:srcRect/>
          <a:stretch>
            <a:fillRect/>
          </a:stretch>
        </p:blipFill>
        <p:spPr bwMode="auto">
          <a:xfrm>
            <a:off x="107504" y="620688"/>
            <a:ext cx="2376264" cy="3524792"/>
          </a:xfrm>
          <a:prstGeom prst="rect">
            <a:avLst/>
          </a:prstGeom>
          <a:noFill/>
        </p:spPr>
      </p:pic>
      <p:pic>
        <p:nvPicPr>
          <p:cNvPr id="58372" name="Picture 4" descr="File:PS I Love You (film).jpg"/>
          <p:cNvPicPr>
            <a:picLocks noChangeAspect="1" noChangeArrowheads="1"/>
          </p:cNvPicPr>
          <p:nvPr/>
        </p:nvPicPr>
        <p:blipFill>
          <a:blip r:embed="rId4" cstate="print"/>
          <a:srcRect/>
          <a:stretch>
            <a:fillRect/>
          </a:stretch>
        </p:blipFill>
        <p:spPr bwMode="auto">
          <a:xfrm>
            <a:off x="1115616" y="2780928"/>
            <a:ext cx="2232248" cy="3307311"/>
          </a:xfrm>
          <a:prstGeom prst="rect">
            <a:avLst/>
          </a:prstGeom>
          <a:noFill/>
        </p:spPr>
      </p:pic>
      <p:pic>
        <p:nvPicPr>
          <p:cNvPr id="61442" name="Picture 2" descr="&amp;Fcy;&amp;acy;&amp;jcy;&amp;lcy;:Gangs NY.jpg"/>
          <p:cNvPicPr>
            <a:picLocks noChangeAspect="1" noChangeArrowheads="1"/>
          </p:cNvPicPr>
          <p:nvPr/>
        </p:nvPicPr>
        <p:blipFill>
          <a:blip r:embed="rId5" cstate="print"/>
          <a:srcRect/>
          <a:stretch>
            <a:fillRect/>
          </a:stretch>
        </p:blipFill>
        <p:spPr bwMode="auto">
          <a:xfrm>
            <a:off x="3131840" y="764704"/>
            <a:ext cx="2619375" cy="3857625"/>
          </a:xfrm>
          <a:prstGeom prst="rect">
            <a:avLst/>
          </a:prstGeom>
          <a:noFill/>
        </p:spPr>
      </p:pic>
      <p:pic>
        <p:nvPicPr>
          <p:cNvPr id="63490" name="Picture 2" descr="&amp;Fcy;&amp;acy;&amp;jcy;&amp;lcy;:Independence day movieposter.jpg"/>
          <p:cNvPicPr>
            <a:picLocks noChangeAspect="1" noChangeArrowheads="1"/>
          </p:cNvPicPr>
          <p:nvPr/>
        </p:nvPicPr>
        <p:blipFill>
          <a:blip r:embed="rId6" cstate="print"/>
          <a:srcRect/>
          <a:stretch>
            <a:fillRect/>
          </a:stretch>
        </p:blipFill>
        <p:spPr bwMode="auto">
          <a:xfrm>
            <a:off x="3707904" y="2564904"/>
            <a:ext cx="2664296" cy="3755091"/>
          </a:xfrm>
          <a:prstGeom prst="rect">
            <a:avLst/>
          </a:prstGeom>
          <a:noFill/>
        </p:spPr>
      </p:pic>
      <p:pic>
        <p:nvPicPr>
          <p:cNvPr id="64514" name="Picture 2" descr="&amp;Fcy;&amp;acy;&amp;jcy;&amp;lcy;:Godfather vhs.jpg"/>
          <p:cNvPicPr>
            <a:picLocks noChangeAspect="1" noChangeArrowheads="1"/>
          </p:cNvPicPr>
          <p:nvPr/>
        </p:nvPicPr>
        <p:blipFill>
          <a:blip r:embed="rId7" cstate="print"/>
          <a:srcRect/>
          <a:stretch>
            <a:fillRect/>
          </a:stretch>
        </p:blipFill>
        <p:spPr bwMode="auto">
          <a:xfrm>
            <a:off x="5868144" y="692696"/>
            <a:ext cx="2088232" cy="2952114"/>
          </a:xfrm>
          <a:prstGeom prst="rect">
            <a:avLst/>
          </a:prstGeom>
          <a:noFill/>
        </p:spPr>
      </p:pic>
      <p:pic>
        <p:nvPicPr>
          <p:cNvPr id="64516" name="Picture 4" descr="File:New York I Love You Final Domestic Key Art.jpg"/>
          <p:cNvPicPr>
            <a:picLocks noChangeAspect="1" noChangeArrowheads="1"/>
          </p:cNvPicPr>
          <p:nvPr/>
        </p:nvPicPr>
        <p:blipFill>
          <a:blip r:embed="rId8" cstate="print"/>
          <a:srcRect/>
          <a:stretch>
            <a:fillRect/>
          </a:stretch>
        </p:blipFill>
        <p:spPr bwMode="auto">
          <a:xfrm>
            <a:off x="6296025" y="2348880"/>
            <a:ext cx="2847975" cy="4219575"/>
          </a:xfrm>
          <a:prstGeom prst="rect">
            <a:avLst/>
          </a:prstGeom>
          <a:noFill/>
        </p:spPr>
      </p:pic>
      <p:pic>
        <p:nvPicPr>
          <p:cNvPr id="65538" name="Picture 2" descr="File:New Year's Eve Poster.jpg"/>
          <p:cNvPicPr>
            <a:picLocks noChangeAspect="1" noChangeArrowheads="1"/>
          </p:cNvPicPr>
          <p:nvPr/>
        </p:nvPicPr>
        <p:blipFill>
          <a:blip r:embed="rId9" cstate="print"/>
          <a:srcRect/>
          <a:stretch>
            <a:fillRect/>
          </a:stretch>
        </p:blipFill>
        <p:spPr bwMode="auto">
          <a:xfrm>
            <a:off x="539552" y="3068960"/>
            <a:ext cx="2267744" cy="3634603"/>
          </a:xfrm>
          <a:prstGeom prst="rect">
            <a:avLst/>
          </a:prstGeom>
          <a:noFill/>
        </p:spPr>
      </p:pic>
      <p:pic>
        <p:nvPicPr>
          <p:cNvPr id="11" name="Picture 2" descr="&amp;Dcy;&amp;rcy;&amp;ucy;&amp;zcy;&amp;softcy;&amp;yacy; "/>
          <p:cNvPicPr>
            <a:picLocks noChangeAspect="1" noChangeArrowheads="1"/>
          </p:cNvPicPr>
          <p:nvPr/>
        </p:nvPicPr>
        <p:blipFill>
          <a:blip r:embed="rId10" cstate="print"/>
          <a:srcRect/>
          <a:stretch>
            <a:fillRect/>
          </a:stretch>
        </p:blipFill>
        <p:spPr bwMode="auto">
          <a:xfrm>
            <a:off x="2051720" y="1556792"/>
            <a:ext cx="3371850" cy="4924425"/>
          </a:xfrm>
          <a:prstGeom prst="rect">
            <a:avLst/>
          </a:prstGeom>
          <a:noFill/>
        </p:spPr>
      </p:pic>
    </p:spTree>
  </p:cSld>
  <p:clrMapOvr>
    <a:masterClrMapping/>
  </p:clrMapOvr>
  <p:transition>
    <p:zoom/>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nyc016.sJPG_950_2000_0_75_0_50_50.jpg"/>
          <p:cNvPicPr>
            <a:picLocks noChangeAspect="1"/>
          </p:cNvPicPr>
          <p:nvPr/>
        </p:nvPicPr>
        <p:blipFill>
          <a:blip r:embed="rId2" cstate="print"/>
          <a:stretch>
            <a:fillRect/>
          </a:stretch>
        </p:blipFill>
        <p:spPr>
          <a:xfrm>
            <a:off x="-612576" y="0"/>
            <a:ext cx="10292416" cy="6858000"/>
          </a:xfrm>
          <a:prstGeom prst="rect">
            <a:avLst/>
          </a:prstGeom>
        </p:spPr>
      </p:pic>
      <p:sp>
        <p:nvSpPr>
          <p:cNvPr id="2" name="Заголовок 1"/>
          <p:cNvSpPr>
            <a:spLocks noGrp="1"/>
          </p:cNvSpPr>
          <p:nvPr>
            <p:ph type="ctrTitle"/>
          </p:nvPr>
        </p:nvSpPr>
        <p:spPr>
          <a:xfrm>
            <a:off x="0" y="2780928"/>
            <a:ext cx="9073008" cy="452263"/>
          </a:xfrm>
        </p:spPr>
        <p:txBody>
          <a:bodyPr>
            <a:noAutofit/>
          </a:bodyPr>
          <a:lstStyle/>
          <a:p>
            <a:r>
              <a:rPr lang="en-US" sz="5400" smtClean="0"/>
              <a:t>Hopefully, we can visit this vibrant city once.</a:t>
            </a:r>
            <a:endParaRPr lang="ru-RU" sz="5400"/>
          </a:p>
        </p:txBody>
      </p:sp>
      <p:pic>
        <p:nvPicPr>
          <p:cNvPr id="1026" name="Picture 2" descr="http://bm.img.com.ua/berlin/storage/finance/300x200/2/65/644aa9a1dc54f1d88297d05cb008d652.jpg"/>
          <p:cNvPicPr>
            <a:picLocks noChangeAspect="1" noChangeArrowheads="1"/>
          </p:cNvPicPr>
          <p:nvPr/>
        </p:nvPicPr>
        <p:blipFill>
          <a:blip r:embed="rId3" cstate="print"/>
          <a:srcRect/>
          <a:stretch>
            <a:fillRect/>
          </a:stretch>
        </p:blipFill>
        <p:spPr bwMode="auto">
          <a:xfrm>
            <a:off x="2339752" y="3284984"/>
            <a:ext cx="4392488" cy="2928325"/>
          </a:xfrm>
          <a:prstGeom prst="rect">
            <a:avLst/>
          </a:prstGeom>
          <a:noFill/>
        </p:spPr>
      </p:pic>
    </p:spTree>
  </p:cSld>
  <p:clrMapOvr>
    <a:masterClrMapping/>
  </p:clrMapOvr>
  <p:transition>
    <p:zo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nyc016.sJPG_950_2000_0_75_0_50_50.jpg"/>
          <p:cNvPicPr>
            <a:picLocks noChangeAspect="1"/>
          </p:cNvPicPr>
          <p:nvPr/>
        </p:nvPicPr>
        <p:blipFill>
          <a:blip r:embed="rId2" cstate="print"/>
          <a:stretch>
            <a:fillRect/>
          </a:stretch>
        </p:blipFill>
        <p:spPr>
          <a:xfrm>
            <a:off x="-612576" y="0"/>
            <a:ext cx="10292416" cy="6858000"/>
          </a:xfrm>
          <a:prstGeom prst="rect">
            <a:avLst/>
          </a:prstGeom>
        </p:spPr>
      </p:pic>
      <p:sp>
        <p:nvSpPr>
          <p:cNvPr id="2" name="Заголовок 1"/>
          <p:cNvSpPr>
            <a:spLocks noGrp="1"/>
          </p:cNvSpPr>
          <p:nvPr>
            <p:ph type="ctrTitle"/>
          </p:nvPr>
        </p:nvSpPr>
        <p:spPr>
          <a:xfrm>
            <a:off x="323528" y="2780928"/>
            <a:ext cx="8316416" cy="1325705"/>
          </a:xfrm>
        </p:spPr>
        <p:txBody>
          <a:bodyPr>
            <a:noAutofit/>
          </a:bodyPr>
          <a:lstStyle/>
          <a:p>
            <a:pPr algn="ctr"/>
            <a:r>
              <a:rPr lang="en-US" sz="4000" smtClean="0"/>
              <a:t>The five boroughs—</a:t>
            </a:r>
            <a:r>
              <a:rPr lang="ru-RU" sz="4000" smtClean="0"/>
              <a:t/>
            </a:r>
            <a:br>
              <a:rPr lang="ru-RU" sz="4000" smtClean="0"/>
            </a:br>
            <a:r>
              <a:rPr lang="en-US" sz="4000" smtClean="0"/>
              <a:t>The Bronx, Brooklyn, Manhattan, Queens, and Staten Island</a:t>
            </a:r>
            <a:r>
              <a:rPr lang="ru-RU" sz="4000" smtClean="0"/>
              <a:t/>
            </a:r>
            <a:br>
              <a:rPr lang="ru-RU" sz="4000" smtClean="0"/>
            </a:br>
            <a:r>
              <a:rPr lang="en-US" sz="4000" smtClean="0"/>
              <a:t>—were consolidated into a single city in 1898.</a:t>
            </a:r>
            <a:endParaRPr lang="ru-RU" sz="4000"/>
          </a:p>
        </p:txBody>
      </p:sp>
      <p:pic>
        <p:nvPicPr>
          <p:cNvPr id="6" name="Picture 2" descr="File:Yankee Stadium 001.JPG"/>
          <p:cNvPicPr>
            <a:picLocks noChangeAspect="1" noChangeArrowheads="1"/>
          </p:cNvPicPr>
          <p:nvPr/>
        </p:nvPicPr>
        <p:blipFill>
          <a:blip r:embed="rId3" cstate="print"/>
          <a:srcRect/>
          <a:stretch>
            <a:fillRect/>
          </a:stretch>
        </p:blipFill>
        <p:spPr bwMode="auto">
          <a:xfrm>
            <a:off x="323528" y="3789040"/>
            <a:ext cx="2339413" cy="1754560"/>
          </a:xfrm>
          <a:prstGeom prst="rect">
            <a:avLst/>
          </a:prstGeom>
          <a:noFill/>
        </p:spPr>
      </p:pic>
      <p:pic>
        <p:nvPicPr>
          <p:cNvPr id="7" name="Picture 2" descr="File:Brooklyn view from south seaport.jpg"/>
          <p:cNvPicPr>
            <a:picLocks noChangeAspect="1" noChangeArrowheads="1"/>
          </p:cNvPicPr>
          <p:nvPr/>
        </p:nvPicPr>
        <p:blipFill>
          <a:blip r:embed="rId4" cstate="print"/>
          <a:srcRect/>
          <a:stretch>
            <a:fillRect/>
          </a:stretch>
        </p:blipFill>
        <p:spPr bwMode="auto">
          <a:xfrm>
            <a:off x="2051720" y="4149080"/>
            <a:ext cx="2336648" cy="1556792"/>
          </a:xfrm>
          <a:prstGeom prst="rect">
            <a:avLst/>
          </a:prstGeom>
          <a:noFill/>
        </p:spPr>
      </p:pic>
      <p:pic>
        <p:nvPicPr>
          <p:cNvPr id="8" name="Picture 2" descr="File:Greenpoint Houses.JPG"/>
          <p:cNvPicPr>
            <a:picLocks noChangeAspect="1" noChangeArrowheads="1"/>
          </p:cNvPicPr>
          <p:nvPr/>
        </p:nvPicPr>
        <p:blipFill>
          <a:blip r:embed="rId5" cstate="print"/>
          <a:srcRect/>
          <a:stretch>
            <a:fillRect/>
          </a:stretch>
        </p:blipFill>
        <p:spPr bwMode="auto">
          <a:xfrm>
            <a:off x="1259632" y="5229200"/>
            <a:ext cx="1955371" cy="1466528"/>
          </a:xfrm>
          <a:prstGeom prst="rect">
            <a:avLst/>
          </a:prstGeom>
          <a:noFill/>
        </p:spPr>
      </p:pic>
    </p:spTree>
  </p:cSld>
  <p:clrMapOvr>
    <a:masterClrMapping/>
  </p:clrMapOvr>
  <p:transition>
    <p:zo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nyc016.sJPG_950_2000_0_75_0_50_50.jpg"/>
          <p:cNvPicPr>
            <a:picLocks noChangeAspect="1"/>
          </p:cNvPicPr>
          <p:nvPr/>
        </p:nvPicPr>
        <p:blipFill>
          <a:blip r:embed="rId2" cstate="print"/>
          <a:stretch>
            <a:fillRect/>
          </a:stretch>
        </p:blipFill>
        <p:spPr>
          <a:xfrm>
            <a:off x="-612576" y="0"/>
            <a:ext cx="10292416" cy="6858000"/>
          </a:xfrm>
          <a:prstGeom prst="rect">
            <a:avLst/>
          </a:prstGeom>
        </p:spPr>
      </p:pic>
      <p:sp>
        <p:nvSpPr>
          <p:cNvPr id="2" name="Заголовок 1"/>
          <p:cNvSpPr>
            <a:spLocks noGrp="1"/>
          </p:cNvSpPr>
          <p:nvPr>
            <p:ph type="ctrTitle"/>
          </p:nvPr>
        </p:nvSpPr>
        <p:spPr>
          <a:xfrm>
            <a:off x="323528" y="2780928"/>
            <a:ext cx="8316416" cy="1325705"/>
          </a:xfrm>
        </p:spPr>
        <p:txBody>
          <a:bodyPr>
            <a:noAutofit/>
          </a:bodyPr>
          <a:lstStyle/>
          <a:p>
            <a:pPr algn="ctr"/>
            <a:r>
              <a:rPr lang="en-US" sz="4000" smtClean="0"/>
              <a:t>The five boroughs—</a:t>
            </a:r>
            <a:r>
              <a:rPr lang="ru-RU" sz="4000" smtClean="0"/>
              <a:t/>
            </a:r>
            <a:br>
              <a:rPr lang="ru-RU" sz="4000" smtClean="0"/>
            </a:br>
            <a:r>
              <a:rPr lang="en-US" sz="4000" smtClean="0"/>
              <a:t>The Bronx, Brooklyn, Manhattan, Queens, and Staten Island</a:t>
            </a:r>
            <a:r>
              <a:rPr lang="ru-RU" sz="4000" smtClean="0"/>
              <a:t/>
            </a:r>
            <a:br>
              <a:rPr lang="ru-RU" sz="4000" smtClean="0"/>
            </a:br>
            <a:r>
              <a:rPr lang="en-US" sz="4000" smtClean="0"/>
              <a:t>—were consolidated into a single city in 1898.</a:t>
            </a:r>
            <a:endParaRPr lang="ru-RU" sz="4000"/>
          </a:p>
        </p:txBody>
      </p:sp>
      <p:pic>
        <p:nvPicPr>
          <p:cNvPr id="6" name="Picture 2" descr="File:Yankee Stadium 001.JPG"/>
          <p:cNvPicPr>
            <a:picLocks noChangeAspect="1" noChangeArrowheads="1"/>
          </p:cNvPicPr>
          <p:nvPr/>
        </p:nvPicPr>
        <p:blipFill>
          <a:blip r:embed="rId3" cstate="print"/>
          <a:srcRect/>
          <a:stretch>
            <a:fillRect/>
          </a:stretch>
        </p:blipFill>
        <p:spPr bwMode="auto">
          <a:xfrm>
            <a:off x="323528" y="3789040"/>
            <a:ext cx="2339413" cy="1754560"/>
          </a:xfrm>
          <a:prstGeom prst="rect">
            <a:avLst/>
          </a:prstGeom>
          <a:noFill/>
        </p:spPr>
      </p:pic>
      <p:pic>
        <p:nvPicPr>
          <p:cNvPr id="7" name="Picture 2" descr="File:Brooklyn view from south seaport.jpg"/>
          <p:cNvPicPr>
            <a:picLocks noChangeAspect="1" noChangeArrowheads="1"/>
          </p:cNvPicPr>
          <p:nvPr/>
        </p:nvPicPr>
        <p:blipFill>
          <a:blip r:embed="rId4" cstate="print"/>
          <a:srcRect/>
          <a:stretch>
            <a:fillRect/>
          </a:stretch>
        </p:blipFill>
        <p:spPr bwMode="auto">
          <a:xfrm>
            <a:off x="2051720" y="4149080"/>
            <a:ext cx="2336648" cy="1556792"/>
          </a:xfrm>
          <a:prstGeom prst="rect">
            <a:avLst/>
          </a:prstGeom>
          <a:noFill/>
        </p:spPr>
      </p:pic>
      <p:pic>
        <p:nvPicPr>
          <p:cNvPr id="8" name="Picture 2" descr="File:Greenpoint Houses.JPG"/>
          <p:cNvPicPr>
            <a:picLocks noChangeAspect="1" noChangeArrowheads="1"/>
          </p:cNvPicPr>
          <p:nvPr/>
        </p:nvPicPr>
        <p:blipFill>
          <a:blip r:embed="rId5" cstate="print"/>
          <a:srcRect/>
          <a:stretch>
            <a:fillRect/>
          </a:stretch>
        </p:blipFill>
        <p:spPr bwMode="auto">
          <a:xfrm>
            <a:off x="1259632" y="5229200"/>
            <a:ext cx="1955371" cy="1466528"/>
          </a:xfrm>
          <a:prstGeom prst="rect">
            <a:avLst/>
          </a:prstGeom>
          <a:noFill/>
        </p:spPr>
      </p:pic>
      <p:pic>
        <p:nvPicPr>
          <p:cNvPr id="10" name="Picture 2" descr="Datei:Blick auf Manhattan.JPG"/>
          <p:cNvPicPr>
            <a:picLocks noChangeAspect="1" noChangeArrowheads="1"/>
          </p:cNvPicPr>
          <p:nvPr/>
        </p:nvPicPr>
        <p:blipFill>
          <a:blip r:embed="rId6" cstate="print"/>
          <a:srcRect/>
          <a:stretch>
            <a:fillRect/>
          </a:stretch>
        </p:blipFill>
        <p:spPr bwMode="auto">
          <a:xfrm>
            <a:off x="2987824" y="4941168"/>
            <a:ext cx="3139502" cy="1765970"/>
          </a:xfrm>
          <a:prstGeom prst="rect">
            <a:avLst/>
          </a:prstGeom>
          <a:noFill/>
        </p:spPr>
      </p:pic>
    </p:spTree>
  </p:cSld>
  <p:clrMapOvr>
    <a:masterClrMapping/>
  </p:clrMapOvr>
  <p:transition>
    <p:zo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nyc016.sJPG_950_2000_0_75_0_50_50.jpg"/>
          <p:cNvPicPr>
            <a:picLocks noChangeAspect="1"/>
          </p:cNvPicPr>
          <p:nvPr/>
        </p:nvPicPr>
        <p:blipFill>
          <a:blip r:embed="rId2" cstate="print"/>
          <a:stretch>
            <a:fillRect/>
          </a:stretch>
        </p:blipFill>
        <p:spPr>
          <a:xfrm>
            <a:off x="-612576" y="0"/>
            <a:ext cx="10292416" cy="6858000"/>
          </a:xfrm>
          <a:prstGeom prst="rect">
            <a:avLst/>
          </a:prstGeom>
        </p:spPr>
      </p:pic>
      <p:sp>
        <p:nvSpPr>
          <p:cNvPr id="2" name="Заголовок 1"/>
          <p:cNvSpPr>
            <a:spLocks noGrp="1"/>
          </p:cNvSpPr>
          <p:nvPr>
            <p:ph type="ctrTitle"/>
          </p:nvPr>
        </p:nvSpPr>
        <p:spPr>
          <a:xfrm>
            <a:off x="323528" y="2780928"/>
            <a:ext cx="8316416" cy="1325705"/>
          </a:xfrm>
        </p:spPr>
        <p:txBody>
          <a:bodyPr>
            <a:noAutofit/>
          </a:bodyPr>
          <a:lstStyle/>
          <a:p>
            <a:pPr algn="ctr"/>
            <a:r>
              <a:rPr lang="en-US" sz="4000" smtClean="0"/>
              <a:t>The five boroughs—</a:t>
            </a:r>
            <a:r>
              <a:rPr lang="ru-RU" sz="4000" smtClean="0"/>
              <a:t/>
            </a:r>
            <a:br>
              <a:rPr lang="ru-RU" sz="4000" smtClean="0"/>
            </a:br>
            <a:r>
              <a:rPr lang="en-US" sz="4000" smtClean="0"/>
              <a:t>The Bronx, Brooklyn, Manhattan, Queens, and Staten Island</a:t>
            </a:r>
            <a:r>
              <a:rPr lang="ru-RU" sz="4000" smtClean="0"/>
              <a:t/>
            </a:r>
            <a:br>
              <a:rPr lang="ru-RU" sz="4000" smtClean="0"/>
            </a:br>
            <a:r>
              <a:rPr lang="en-US" sz="4000" smtClean="0"/>
              <a:t>—were consolidated into a single city in 1898.</a:t>
            </a:r>
            <a:endParaRPr lang="ru-RU" sz="4000"/>
          </a:p>
        </p:txBody>
      </p:sp>
      <p:pic>
        <p:nvPicPr>
          <p:cNvPr id="6" name="Picture 2" descr="File:Yankee Stadium 001.JPG"/>
          <p:cNvPicPr>
            <a:picLocks noChangeAspect="1" noChangeArrowheads="1"/>
          </p:cNvPicPr>
          <p:nvPr/>
        </p:nvPicPr>
        <p:blipFill>
          <a:blip r:embed="rId3" cstate="print"/>
          <a:srcRect/>
          <a:stretch>
            <a:fillRect/>
          </a:stretch>
        </p:blipFill>
        <p:spPr bwMode="auto">
          <a:xfrm>
            <a:off x="323528" y="3789040"/>
            <a:ext cx="2339413" cy="1754560"/>
          </a:xfrm>
          <a:prstGeom prst="rect">
            <a:avLst/>
          </a:prstGeom>
          <a:noFill/>
        </p:spPr>
      </p:pic>
      <p:pic>
        <p:nvPicPr>
          <p:cNvPr id="7" name="Picture 2" descr="File:Brooklyn view from south seaport.jpg"/>
          <p:cNvPicPr>
            <a:picLocks noChangeAspect="1" noChangeArrowheads="1"/>
          </p:cNvPicPr>
          <p:nvPr/>
        </p:nvPicPr>
        <p:blipFill>
          <a:blip r:embed="rId4" cstate="print"/>
          <a:srcRect/>
          <a:stretch>
            <a:fillRect/>
          </a:stretch>
        </p:blipFill>
        <p:spPr bwMode="auto">
          <a:xfrm>
            <a:off x="2051720" y="4149080"/>
            <a:ext cx="2336648" cy="1556792"/>
          </a:xfrm>
          <a:prstGeom prst="rect">
            <a:avLst/>
          </a:prstGeom>
          <a:noFill/>
        </p:spPr>
      </p:pic>
      <p:pic>
        <p:nvPicPr>
          <p:cNvPr id="8" name="Picture 2" descr="File:Greenpoint Houses.JPG"/>
          <p:cNvPicPr>
            <a:picLocks noChangeAspect="1" noChangeArrowheads="1"/>
          </p:cNvPicPr>
          <p:nvPr/>
        </p:nvPicPr>
        <p:blipFill>
          <a:blip r:embed="rId5" cstate="print"/>
          <a:srcRect/>
          <a:stretch>
            <a:fillRect/>
          </a:stretch>
        </p:blipFill>
        <p:spPr bwMode="auto">
          <a:xfrm>
            <a:off x="1259632" y="5229200"/>
            <a:ext cx="1955371" cy="1466528"/>
          </a:xfrm>
          <a:prstGeom prst="rect">
            <a:avLst/>
          </a:prstGeom>
          <a:noFill/>
        </p:spPr>
      </p:pic>
      <p:pic>
        <p:nvPicPr>
          <p:cNvPr id="10" name="Picture 2" descr="Datei:Blick auf Manhattan.JPG"/>
          <p:cNvPicPr>
            <a:picLocks noChangeAspect="1" noChangeArrowheads="1"/>
          </p:cNvPicPr>
          <p:nvPr/>
        </p:nvPicPr>
        <p:blipFill>
          <a:blip r:embed="rId6" cstate="print"/>
          <a:srcRect/>
          <a:stretch>
            <a:fillRect/>
          </a:stretch>
        </p:blipFill>
        <p:spPr bwMode="auto">
          <a:xfrm>
            <a:off x="2987824" y="4941168"/>
            <a:ext cx="3139502" cy="1765970"/>
          </a:xfrm>
          <a:prstGeom prst="rect">
            <a:avLst/>
          </a:prstGeom>
          <a:noFill/>
        </p:spPr>
      </p:pic>
      <p:pic>
        <p:nvPicPr>
          <p:cNvPr id="9" name="Picture 2" descr="File:Rosenthal Faisal.jpg"/>
          <p:cNvPicPr>
            <a:picLocks noChangeAspect="1" noChangeArrowheads="1"/>
          </p:cNvPicPr>
          <p:nvPr/>
        </p:nvPicPr>
        <p:blipFill>
          <a:blip r:embed="rId7" cstate="print"/>
          <a:srcRect/>
          <a:stretch>
            <a:fillRect/>
          </a:stretch>
        </p:blipFill>
        <p:spPr bwMode="auto">
          <a:xfrm>
            <a:off x="4499992" y="4005064"/>
            <a:ext cx="2627445" cy="1970584"/>
          </a:xfrm>
          <a:prstGeom prst="rect">
            <a:avLst/>
          </a:prstGeom>
          <a:noFill/>
        </p:spPr>
      </p:pic>
    </p:spTree>
  </p:cSld>
  <p:clrMapOvr>
    <a:masterClrMapping/>
  </p:clrMapOvr>
  <p:transition>
    <p:zo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nyc016.sJPG_950_2000_0_75_0_50_50.jpg"/>
          <p:cNvPicPr>
            <a:picLocks noChangeAspect="1"/>
          </p:cNvPicPr>
          <p:nvPr/>
        </p:nvPicPr>
        <p:blipFill>
          <a:blip r:embed="rId2" cstate="print"/>
          <a:stretch>
            <a:fillRect/>
          </a:stretch>
        </p:blipFill>
        <p:spPr>
          <a:xfrm>
            <a:off x="-612576" y="0"/>
            <a:ext cx="10292416" cy="6858000"/>
          </a:xfrm>
          <a:prstGeom prst="rect">
            <a:avLst/>
          </a:prstGeom>
        </p:spPr>
      </p:pic>
      <p:sp>
        <p:nvSpPr>
          <p:cNvPr id="2" name="Заголовок 1"/>
          <p:cNvSpPr>
            <a:spLocks noGrp="1"/>
          </p:cNvSpPr>
          <p:nvPr>
            <p:ph type="ctrTitle"/>
          </p:nvPr>
        </p:nvSpPr>
        <p:spPr>
          <a:xfrm>
            <a:off x="323528" y="2780928"/>
            <a:ext cx="8316416" cy="1325705"/>
          </a:xfrm>
        </p:spPr>
        <p:txBody>
          <a:bodyPr>
            <a:noAutofit/>
          </a:bodyPr>
          <a:lstStyle/>
          <a:p>
            <a:pPr algn="ctr"/>
            <a:r>
              <a:rPr lang="en-US" sz="4000" smtClean="0"/>
              <a:t>The five boroughs—</a:t>
            </a:r>
            <a:r>
              <a:rPr lang="ru-RU" sz="4000" smtClean="0"/>
              <a:t/>
            </a:r>
            <a:br>
              <a:rPr lang="ru-RU" sz="4000" smtClean="0"/>
            </a:br>
            <a:r>
              <a:rPr lang="en-US" sz="4000" smtClean="0"/>
              <a:t>The Bronx, Brooklyn, Manhattan, Queens, and Staten Island</a:t>
            </a:r>
            <a:r>
              <a:rPr lang="ru-RU" sz="4000" smtClean="0"/>
              <a:t/>
            </a:r>
            <a:br>
              <a:rPr lang="ru-RU" sz="4000" smtClean="0"/>
            </a:br>
            <a:r>
              <a:rPr lang="en-US" sz="4000" smtClean="0"/>
              <a:t>—were consolidated into a single city in 1898.</a:t>
            </a:r>
            <a:endParaRPr lang="ru-RU" sz="4000"/>
          </a:p>
        </p:txBody>
      </p:sp>
      <p:pic>
        <p:nvPicPr>
          <p:cNvPr id="6" name="Picture 2" descr="File:Yankee Stadium 001.JPG"/>
          <p:cNvPicPr>
            <a:picLocks noChangeAspect="1" noChangeArrowheads="1"/>
          </p:cNvPicPr>
          <p:nvPr/>
        </p:nvPicPr>
        <p:blipFill>
          <a:blip r:embed="rId3" cstate="print"/>
          <a:srcRect/>
          <a:stretch>
            <a:fillRect/>
          </a:stretch>
        </p:blipFill>
        <p:spPr bwMode="auto">
          <a:xfrm>
            <a:off x="323528" y="3789040"/>
            <a:ext cx="2339413" cy="1754560"/>
          </a:xfrm>
          <a:prstGeom prst="rect">
            <a:avLst/>
          </a:prstGeom>
          <a:noFill/>
        </p:spPr>
      </p:pic>
      <p:pic>
        <p:nvPicPr>
          <p:cNvPr id="7" name="Picture 2" descr="File:Brooklyn view from south seaport.jpg"/>
          <p:cNvPicPr>
            <a:picLocks noChangeAspect="1" noChangeArrowheads="1"/>
          </p:cNvPicPr>
          <p:nvPr/>
        </p:nvPicPr>
        <p:blipFill>
          <a:blip r:embed="rId4" cstate="print"/>
          <a:srcRect/>
          <a:stretch>
            <a:fillRect/>
          </a:stretch>
        </p:blipFill>
        <p:spPr bwMode="auto">
          <a:xfrm>
            <a:off x="2051720" y="4149080"/>
            <a:ext cx="2336648" cy="1556792"/>
          </a:xfrm>
          <a:prstGeom prst="rect">
            <a:avLst/>
          </a:prstGeom>
          <a:noFill/>
        </p:spPr>
      </p:pic>
      <p:pic>
        <p:nvPicPr>
          <p:cNvPr id="8" name="Picture 2" descr="File:Greenpoint Houses.JPG"/>
          <p:cNvPicPr>
            <a:picLocks noChangeAspect="1" noChangeArrowheads="1"/>
          </p:cNvPicPr>
          <p:nvPr/>
        </p:nvPicPr>
        <p:blipFill>
          <a:blip r:embed="rId5" cstate="print"/>
          <a:srcRect/>
          <a:stretch>
            <a:fillRect/>
          </a:stretch>
        </p:blipFill>
        <p:spPr bwMode="auto">
          <a:xfrm>
            <a:off x="1259632" y="5229200"/>
            <a:ext cx="1955371" cy="1466528"/>
          </a:xfrm>
          <a:prstGeom prst="rect">
            <a:avLst/>
          </a:prstGeom>
          <a:noFill/>
        </p:spPr>
      </p:pic>
      <p:pic>
        <p:nvPicPr>
          <p:cNvPr id="10" name="Picture 2" descr="Datei:Blick auf Manhattan.JPG"/>
          <p:cNvPicPr>
            <a:picLocks noChangeAspect="1" noChangeArrowheads="1"/>
          </p:cNvPicPr>
          <p:nvPr/>
        </p:nvPicPr>
        <p:blipFill>
          <a:blip r:embed="rId6" cstate="print"/>
          <a:srcRect/>
          <a:stretch>
            <a:fillRect/>
          </a:stretch>
        </p:blipFill>
        <p:spPr bwMode="auto">
          <a:xfrm>
            <a:off x="2987824" y="4941168"/>
            <a:ext cx="3139502" cy="1765970"/>
          </a:xfrm>
          <a:prstGeom prst="rect">
            <a:avLst/>
          </a:prstGeom>
          <a:noFill/>
        </p:spPr>
      </p:pic>
      <p:pic>
        <p:nvPicPr>
          <p:cNvPr id="9" name="Picture 2" descr="File:Rosenthal Faisal.jpg"/>
          <p:cNvPicPr>
            <a:picLocks noChangeAspect="1" noChangeArrowheads="1"/>
          </p:cNvPicPr>
          <p:nvPr/>
        </p:nvPicPr>
        <p:blipFill>
          <a:blip r:embed="rId7" cstate="print"/>
          <a:srcRect/>
          <a:stretch>
            <a:fillRect/>
          </a:stretch>
        </p:blipFill>
        <p:spPr bwMode="auto">
          <a:xfrm>
            <a:off x="4499992" y="4005064"/>
            <a:ext cx="2627445" cy="1970584"/>
          </a:xfrm>
          <a:prstGeom prst="rect">
            <a:avLst/>
          </a:prstGeom>
          <a:noFill/>
        </p:spPr>
      </p:pic>
      <p:pic>
        <p:nvPicPr>
          <p:cNvPr id="11" name="Picture 2" descr="http://www.etoday.ru/uploads/2010/01/18/new_york_manhattan_statue_of_liberty.jpg"/>
          <p:cNvPicPr>
            <a:picLocks noChangeAspect="1" noChangeArrowheads="1"/>
          </p:cNvPicPr>
          <p:nvPr/>
        </p:nvPicPr>
        <p:blipFill>
          <a:blip r:embed="rId8" cstate="print"/>
          <a:srcRect/>
          <a:stretch>
            <a:fillRect/>
          </a:stretch>
        </p:blipFill>
        <p:spPr bwMode="auto">
          <a:xfrm>
            <a:off x="5940152" y="4797152"/>
            <a:ext cx="2736304" cy="1824203"/>
          </a:xfrm>
          <a:prstGeom prst="rect">
            <a:avLst/>
          </a:prstGeom>
          <a:noFill/>
        </p:spPr>
      </p:pic>
    </p:spTree>
  </p:cSld>
  <p:clrMapOvr>
    <a:masterClrMapping/>
  </p:clrMapOvr>
  <p:transition>
    <p:zoom/>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Открытая">
  <a:themeElements>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Открытая">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Открытая">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256</TotalTime>
  <Words>395</Words>
  <Application>Microsoft Office PowerPoint</Application>
  <PresentationFormat>Экран (4:3)</PresentationFormat>
  <Paragraphs>72</Paragraphs>
  <Slides>59</Slides>
  <Notes>0</Notes>
  <HiddenSlides>0</HiddenSlides>
  <MMClips>1</MMClips>
  <ScaleCrop>false</ScaleCrop>
  <HeadingPairs>
    <vt:vector size="4" baseType="variant">
      <vt:variant>
        <vt:lpstr>Тема</vt:lpstr>
      </vt:variant>
      <vt:variant>
        <vt:i4>1</vt:i4>
      </vt:variant>
      <vt:variant>
        <vt:lpstr>Заголовки слайдов</vt:lpstr>
      </vt:variant>
      <vt:variant>
        <vt:i4>59</vt:i4>
      </vt:variant>
    </vt:vector>
  </HeadingPairs>
  <TitlesOfParts>
    <vt:vector size="60" baseType="lpstr">
      <vt:lpstr>Открытая</vt:lpstr>
      <vt:lpstr>New York City </vt:lpstr>
      <vt:lpstr>New York City </vt:lpstr>
      <vt:lpstr>The five boroughs— The Bronx, Brooklyn, Manhattan, Queens, and Staten Island —were consolidated into a single city in 1898.</vt:lpstr>
      <vt:lpstr>The five boroughs— The Bronx, Brooklyn, Manhattan, Queens, and Staten Island —were consolidated into a single city in 1898.</vt:lpstr>
      <vt:lpstr>The five boroughs— The Bronx, Brooklyn, Manhattan, Queens, and Staten Island —were consolidated into a single city in 1898.</vt:lpstr>
      <vt:lpstr>The five boroughs— The Bronx, Brooklyn, Manhattan, Queens, and Staten Island —were consolidated into a single city in 1898.</vt:lpstr>
      <vt:lpstr>The five boroughs— The Bronx, Brooklyn, Manhattan, Queens, and Staten Island —were consolidated into a single city in 1898.</vt:lpstr>
      <vt:lpstr>The five boroughs— The Bronx, Brooklyn, Manhattan, Queens, and Staten Island —were consolidated into a single city in 1898.</vt:lpstr>
      <vt:lpstr>The five boroughs— The Bronx, Brooklyn, Manhattan, Queens, and Staten Island —were consolidated into a single city in 1898.</vt:lpstr>
      <vt:lpstr>The Bronx  </vt:lpstr>
      <vt:lpstr>Brooklyn</vt:lpstr>
      <vt:lpstr>Brooklyn</vt:lpstr>
      <vt:lpstr>Слайд 13</vt:lpstr>
      <vt:lpstr>View of Brooklyn Bridge and Downtown Brooklyn </vt:lpstr>
      <vt:lpstr>Manhattan  </vt:lpstr>
      <vt:lpstr>Night view of Manhattan</vt:lpstr>
      <vt:lpstr>Rain in Midtown Manhattan</vt:lpstr>
      <vt:lpstr> </vt:lpstr>
      <vt:lpstr>Слайд 19</vt:lpstr>
      <vt:lpstr>The Empire State Building was the world's tallest building from 1931 to 1972, and was once again the tallest building in the city, from September 11, 2001 until April 29, 2012  </vt:lpstr>
      <vt:lpstr>Times Square, a major cultural venue in the city</vt:lpstr>
      <vt:lpstr>Times Square, a major cultural venue in the city</vt:lpstr>
      <vt:lpstr>  The Metropolitan Museum of Art</vt:lpstr>
      <vt:lpstr>Queens</vt:lpstr>
      <vt:lpstr>TWA Flight Center at John F. Kennedy International Airport</vt:lpstr>
      <vt:lpstr>Queens College is part of the City University of New York.</vt:lpstr>
      <vt:lpstr>Queens Library in Flushing Chinatown</vt:lpstr>
      <vt:lpstr>Staten Island</vt:lpstr>
      <vt:lpstr>Jersey City, The Statue of Liberty, Lower Manhattan, and Downtown Brooklyn as seen from Northeast Staten Island.</vt:lpstr>
      <vt:lpstr>And a little bit about interesting places...</vt:lpstr>
      <vt:lpstr>Summer in the city, Central Park</vt:lpstr>
      <vt:lpstr>«Ground Zero»</vt:lpstr>
      <vt:lpstr>Yellow Cab </vt:lpstr>
      <vt:lpstr>Grand Central Terminal</vt:lpstr>
      <vt:lpstr>Skating Rink in Central Park</vt:lpstr>
      <vt:lpstr>Christmas at Rockefeller Center</vt:lpstr>
      <vt:lpstr>Broadway, a main street in New York City</vt:lpstr>
      <vt:lpstr>Broadway, a main street in New York City</vt:lpstr>
      <vt:lpstr>Hotel Chelsea</vt:lpstr>
      <vt:lpstr>Hotel Chelsea</vt:lpstr>
      <vt:lpstr>United Nations Headquarters</vt:lpstr>
      <vt:lpstr>United Nations Headquarters</vt:lpstr>
      <vt:lpstr>United Nations Headquarters</vt:lpstr>
      <vt:lpstr>List of people from New York</vt:lpstr>
      <vt:lpstr>List of people from New York</vt:lpstr>
      <vt:lpstr>List of people from New York</vt:lpstr>
      <vt:lpstr>List of people from New York</vt:lpstr>
      <vt:lpstr>List of people from New York</vt:lpstr>
      <vt:lpstr>List of people from New York</vt:lpstr>
      <vt:lpstr>Films about New York</vt:lpstr>
      <vt:lpstr>Films about New York</vt:lpstr>
      <vt:lpstr>Films about New York</vt:lpstr>
      <vt:lpstr>Films about New York</vt:lpstr>
      <vt:lpstr>Films about New York</vt:lpstr>
      <vt:lpstr>Films about New York</vt:lpstr>
      <vt:lpstr>Films about New York</vt:lpstr>
      <vt:lpstr>Films about New York</vt:lpstr>
      <vt:lpstr>Films about New York</vt:lpstr>
      <vt:lpstr>Hopefully, we can visit this vibrant city once.</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User</cp:lastModifiedBy>
  <cp:revision>27</cp:revision>
  <dcterms:created xsi:type="dcterms:W3CDTF">2012-12-03T17:03:16Z</dcterms:created>
  <dcterms:modified xsi:type="dcterms:W3CDTF">2012-12-09T19:12:30Z</dcterms:modified>
</cp:coreProperties>
</file>