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465EC-0218-4642-B8A6-CC7048305EA2}" type="datetimeFigureOut">
              <a:rPr lang="uk-UA" smtClean="0"/>
              <a:pPr/>
              <a:t>29.04.2012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92975-EE72-4CF0-B0F7-C23139419D3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92975-EE72-4CF0-B0F7-C23139419D32}" type="slidenum">
              <a:rPr lang="uk-UA" smtClean="0"/>
              <a:pPr/>
              <a:t>39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ru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7800"/>
            <a:ext cx="8062912" cy="2576512"/>
          </a:xfrm>
        </p:spPr>
        <p:txBody>
          <a:bodyPr>
            <a:normAutofit/>
          </a:bodyPr>
          <a:lstStyle/>
          <a:p>
            <a:r>
              <a:rPr lang="uk-UA" sz="8000" dirty="0" smtClean="0"/>
              <a:t>Кочове життя африканців</a:t>
            </a:r>
            <a:endParaRPr lang="uk-UA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03080"/>
            <a:ext cx="6546056" cy="188120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географія\Bambu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91200"/>
            <a:ext cx="8229600" cy="1399032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         </a:t>
            </a:r>
            <a:r>
              <a:rPr lang="uk-UA" dirty="0" err="1" smtClean="0">
                <a:solidFill>
                  <a:srgbClr val="7030A0"/>
                </a:solidFill>
              </a:rPr>
              <a:t>Бамбуті</a:t>
            </a:r>
            <a:r>
              <a:rPr lang="uk-UA" dirty="0" smtClean="0">
                <a:solidFill>
                  <a:srgbClr val="7030A0"/>
                </a:solidFill>
              </a:rPr>
              <a:t> (Заїр)</a:t>
            </a:r>
            <a:br>
              <a:rPr lang="uk-UA" dirty="0" smtClean="0">
                <a:solidFill>
                  <a:srgbClr val="7030A0"/>
                </a:solidFill>
              </a:rPr>
            </a:br>
            <a:endParaRPr lang="uk-UA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C:\Users\user\Desktop\географія\Bambuti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34"/>
            <a:ext cx="9144000" cy="68686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Зріст їх зазвичай не перевищує 140 см, але є серед них зовсім дорослі жінки заввишки 120 </a:t>
            </a:r>
            <a:r>
              <a:rPr lang="uk-UA" dirty="0" err="1" smtClean="0"/>
              <a:t>см.Найбільше</a:t>
            </a:r>
            <a:r>
              <a:rPr lang="uk-UA" dirty="0" smtClean="0"/>
              <a:t> вони були схожі на дітей.</a:t>
            </a:r>
          </a:p>
          <a:p>
            <a:r>
              <a:rPr lang="uk-UA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бамбуті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полюванням</a:t>
            </a:r>
            <a:r>
              <a:rPr lang="ru-RU" dirty="0" smtClean="0"/>
              <a:t>, </a:t>
            </a:r>
            <a:r>
              <a:rPr lang="ru-RU" dirty="0" err="1" smtClean="0"/>
              <a:t>землеробством</a:t>
            </a:r>
            <a:r>
              <a:rPr lang="ru-RU" dirty="0" smtClean="0"/>
              <a:t> не </a:t>
            </a:r>
            <a:r>
              <a:rPr lang="ru-RU" dirty="0" err="1" smtClean="0"/>
              <a:t>займаються</a:t>
            </a:r>
            <a:r>
              <a:rPr lang="ru-RU" dirty="0" smtClean="0"/>
              <a:t>. Вони </a:t>
            </a:r>
            <a:r>
              <a:rPr lang="ru-RU" dirty="0" err="1" smtClean="0"/>
              <a:t>кочують</a:t>
            </a:r>
            <a:r>
              <a:rPr lang="ru-RU" dirty="0" smtClean="0"/>
              <a:t> по </a:t>
            </a:r>
            <a:r>
              <a:rPr lang="ru-RU" dirty="0" err="1" smtClean="0"/>
              <a:t>лісі</a:t>
            </a:r>
            <a:r>
              <a:rPr lang="ru-RU" dirty="0" smtClean="0"/>
              <a:t>, </a:t>
            </a:r>
            <a:r>
              <a:rPr lang="ru-RU" dirty="0" err="1" smtClean="0"/>
              <a:t>кожен</a:t>
            </a:r>
            <a:r>
              <a:rPr lang="ru-RU" dirty="0" smtClean="0"/>
              <a:t> раз заново </a:t>
            </a:r>
            <a:r>
              <a:rPr lang="ru-RU" dirty="0" err="1" smtClean="0"/>
              <a:t>споруджуючи</a:t>
            </a:r>
            <a:r>
              <a:rPr lang="ru-RU" dirty="0" smtClean="0"/>
              <a:t> на </a:t>
            </a:r>
            <a:r>
              <a:rPr lang="ru-RU" dirty="0" err="1" smtClean="0"/>
              <a:t>лісових</a:t>
            </a:r>
            <a:r>
              <a:rPr lang="ru-RU" dirty="0" smtClean="0"/>
              <a:t> </a:t>
            </a:r>
            <a:r>
              <a:rPr lang="ru-RU" dirty="0" err="1" smtClean="0"/>
              <a:t>галявинах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невигадливі</a:t>
            </a:r>
            <a:r>
              <a:rPr lang="ru-RU" dirty="0" smtClean="0"/>
              <a:t> </a:t>
            </a:r>
            <a:r>
              <a:rPr lang="ru-RU" dirty="0" err="1" smtClean="0"/>
              <a:t>хатини</a:t>
            </a:r>
            <a:r>
              <a:rPr lang="uk-UA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Пігмеї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подружніми</a:t>
            </a:r>
            <a:r>
              <a:rPr lang="ru-RU" dirty="0" smtClean="0"/>
              <a:t> парами, моногамно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географія\Baki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6859"/>
            <a:ext cx="9144000" cy="6031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</a:t>
            </a:r>
            <a:r>
              <a:rPr lang="ru-RU" dirty="0" err="1" smtClean="0">
                <a:solidFill>
                  <a:srgbClr val="92D050"/>
                </a:solidFill>
              </a:rPr>
              <a:t>Бакіга</a:t>
            </a:r>
            <a:endParaRPr lang="uk-UA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28800" y="1447800"/>
            <a:ext cx="457200" cy="40843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622620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Б</a:t>
            </a:r>
            <a:r>
              <a:rPr lang="ru-RU" dirty="0" err="1" smtClean="0"/>
              <a:t>акіга</a:t>
            </a:r>
            <a:r>
              <a:rPr lang="ru-RU" dirty="0" smtClean="0"/>
              <a:t> - «люди,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».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«</a:t>
            </a:r>
            <a:r>
              <a:rPr lang="ru-RU" dirty="0" err="1" smtClean="0"/>
              <a:t>непохитними</a:t>
            </a:r>
            <a:r>
              <a:rPr lang="ru-RU" dirty="0" smtClean="0"/>
              <a:t>», </a:t>
            </a:r>
            <a:r>
              <a:rPr lang="ru-RU" dirty="0" err="1" smtClean="0"/>
              <a:t>якість</a:t>
            </a:r>
            <a:r>
              <a:rPr lang="ru-RU" dirty="0" smtClean="0"/>
              <a:t>, </a:t>
            </a:r>
            <a:r>
              <a:rPr lang="ru-RU" dirty="0" err="1" smtClean="0"/>
              <a:t>характерн</a:t>
            </a:r>
            <a:r>
              <a:rPr lang="uk-UA" dirty="0" smtClean="0"/>
              <a:t>а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для людей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в </a:t>
            </a:r>
            <a:r>
              <a:rPr lang="ru-RU" dirty="0" err="1" smtClean="0"/>
              <a:t>гірській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. </a:t>
            </a:r>
            <a:endParaRPr lang="uk-UA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жахливим</a:t>
            </a:r>
            <a:r>
              <a:rPr lang="ru-RU" dirty="0" smtClean="0"/>
              <a:t> аспектом </a:t>
            </a:r>
            <a:r>
              <a:rPr lang="ru-RU" dirty="0" err="1" smtClean="0"/>
              <a:t>їхньої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жорстоке</a:t>
            </a:r>
            <a:r>
              <a:rPr lang="ru-RU" dirty="0" smtClean="0"/>
              <a:t> </a:t>
            </a:r>
            <a:r>
              <a:rPr lang="ru-RU" dirty="0" err="1" smtClean="0"/>
              <a:t>покарання</a:t>
            </a:r>
            <a:r>
              <a:rPr lang="ru-RU" dirty="0" smtClean="0"/>
              <a:t>,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піддавалися</a:t>
            </a:r>
            <a:r>
              <a:rPr lang="ru-RU" dirty="0" smtClean="0"/>
              <a:t> </a:t>
            </a:r>
            <a:r>
              <a:rPr lang="ru-RU" dirty="0" err="1" smtClean="0"/>
              <a:t>незаміжні</a:t>
            </a:r>
            <a:r>
              <a:rPr lang="ru-RU" dirty="0" smtClean="0"/>
              <a:t> </a:t>
            </a:r>
            <a:r>
              <a:rPr lang="ru-RU" dirty="0" err="1" smtClean="0"/>
              <a:t>вагітні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залишали</a:t>
            </a:r>
            <a:r>
              <a:rPr lang="ru-RU" dirty="0" smtClean="0"/>
              <a:t> </a:t>
            </a:r>
            <a:r>
              <a:rPr lang="ru-RU" dirty="0" err="1" smtClean="0"/>
              <a:t>вмирати</a:t>
            </a:r>
            <a:r>
              <a:rPr lang="ru-RU" dirty="0" smtClean="0"/>
              <a:t> на безлюдному </a:t>
            </a:r>
            <a:r>
              <a:rPr lang="ru-RU" dirty="0" err="1" smtClean="0"/>
              <a:t>острові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скидали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скель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Акампене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«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покарань</a:t>
            </a:r>
            <a:r>
              <a:rPr lang="ru-RU" dirty="0" smtClean="0"/>
              <a:t>» -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 на </a:t>
            </a:r>
            <a:r>
              <a:rPr lang="ru-RU" dirty="0" err="1" smtClean="0"/>
              <a:t>озері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повчальна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. На </a:t>
            </a:r>
            <a:r>
              <a:rPr lang="ru-RU" dirty="0" err="1" smtClean="0"/>
              <a:t>острові</a:t>
            </a:r>
            <a:r>
              <a:rPr lang="ru-RU" dirty="0" smtClean="0"/>
              <a:t> </a:t>
            </a:r>
            <a:r>
              <a:rPr lang="ru-RU" dirty="0" err="1" smtClean="0"/>
              <a:t>залишали</a:t>
            </a:r>
            <a:r>
              <a:rPr lang="ru-RU" dirty="0" smtClean="0"/>
              <a:t>, </a:t>
            </a:r>
            <a:r>
              <a:rPr lang="ru-RU" dirty="0" err="1" smtClean="0"/>
              <a:t>прив'язаними</a:t>
            </a:r>
            <a:r>
              <a:rPr lang="ru-RU" dirty="0" smtClean="0"/>
              <a:t> до дерева </a:t>
            </a:r>
            <a:r>
              <a:rPr lang="ru-RU" dirty="0" err="1" smtClean="0"/>
              <a:t>вагітних</a:t>
            </a:r>
            <a:r>
              <a:rPr lang="ru-RU" dirty="0" smtClean="0"/>
              <a:t> </a:t>
            </a:r>
            <a:r>
              <a:rPr lang="ru-RU" dirty="0" err="1" smtClean="0"/>
              <a:t>незаміжніх</a:t>
            </a:r>
            <a:r>
              <a:rPr lang="ru-RU" dirty="0" smtClean="0"/>
              <a:t> </a:t>
            </a:r>
            <a:r>
              <a:rPr lang="ru-RU" dirty="0" err="1" smtClean="0"/>
              <a:t>дівчат</a:t>
            </a:r>
            <a:r>
              <a:rPr lang="ru-RU" dirty="0" smtClean="0"/>
              <a:t> для науки </a:t>
            </a:r>
            <a:r>
              <a:rPr lang="ru-RU" dirty="0" err="1" smtClean="0"/>
              <a:t>іншим</a:t>
            </a:r>
            <a:r>
              <a:rPr lang="ru-RU" dirty="0" smtClean="0"/>
              <a:t> </a:t>
            </a:r>
            <a:r>
              <a:rPr lang="ru-RU" dirty="0" err="1" smtClean="0"/>
              <a:t>жінкам</a:t>
            </a:r>
            <a:endParaRPr lang="uk-UA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err="1" smtClean="0">
                <a:solidFill>
                  <a:schemeClr val="tx1">
                    <a:lumMod val="65000"/>
                  </a:schemeClr>
                </a:solidFill>
              </a:rPr>
              <a:t>Бамум</a:t>
            </a:r>
            <a:endParaRPr lang="uk-UA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170" name="Picture 2" descr="C:\Users\user\Desktop\географія\bam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20928"/>
            <a:ext cx="6705600" cy="5637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Живуть</a:t>
            </a:r>
            <a:r>
              <a:rPr lang="ru-RU" dirty="0" smtClean="0"/>
              <a:t> вони у великих селах,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чотирикутних</a:t>
            </a:r>
            <a:r>
              <a:rPr lang="ru-RU" dirty="0" smtClean="0"/>
              <a:t> </a:t>
            </a:r>
            <a:r>
              <a:rPr lang="ru-RU" dirty="0" err="1" smtClean="0"/>
              <a:t>хатин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земляними</a:t>
            </a:r>
            <a:r>
              <a:rPr lang="ru-RU" dirty="0" smtClean="0"/>
              <a:t> </a:t>
            </a:r>
            <a:r>
              <a:rPr lang="ru-RU" dirty="0" err="1" smtClean="0"/>
              <a:t>стінами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конусоподібною</a:t>
            </a:r>
            <a:r>
              <a:rPr lang="ru-RU" dirty="0" smtClean="0"/>
              <a:t> </a:t>
            </a:r>
            <a:r>
              <a:rPr lang="ru-RU" dirty="0" err="1" smtClean="0"/>
              <a:t>покрівлею</a:t>
            </a:r>
            <a:r>
              <a:rPr lang="ru-RU" dirty="0" smtClean="0"/>
              <a:t>, </a:t>
            </a:r>
            <a:r>
              <a:rPr lang="ru-RU" dirty="0" err="1" smtClean="0"/>
              <a:t>покритою</a:t>
            </a:r>
            <a:r>
              <a:rPr lang="ru-RU" dirty="0" smtClean="0"/>
              <a:t> соломою. Великий </a:t>
            </a:r>
            <a:r>
              <a:rPr lang="ru-RU" dirty="0" err="1" smtClean="0"/>
              <a:t>інтерес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культура </a:t>
            </a:r>
            <a:r>
              <a:rPr lang="ru-RU" dirty="0" err="1" smtClean="0"/>
              <a:t>цього</a:t>
            </a:r>
            <a:r>
              <a:rPr lang="ru-RU" dirty="0" smtClean="0"/>
              <a:t> народу.</a:t>
            </a:r>
          </a:p>
          <a:p>
            <a:r>
              <a:rPr lang="ru-RU" dirty="0" smtClean="0"/>
              <a:t> На початку ХХ ст. у народу </a:t>
            </a:r>
            <a:r>
              <a:rPr lang="ru-RU" dirty="0" err="1" smtClean="0"/>
              <a:t>бамум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</a:t>
            </a:r>
            <a:r>
              <a:rPr lang="ru-RU" dirty="0" err="1" smtClean="0"/>
              <a:t>оригінальна</a:t>
            </a:r>
            <a:r>
              <a:rPr lang="ru-RU" dirty="0" smtClean="0"/>
              <a:t> </a:t>
            </a:r>
            <a:r>
              <a:rPr lang="ru-RU" dirty="0" err="1" smtClean="0"/>
              <a:t>писемність</a:t>
            </a:r>
            <a:r>
              <a:rPr lang="ru-RU" dirty="0" smtClean="0"/>
              <a:t>, яка не </a:t>
            </a:r>
            <a:r>
              <a:rPr lang="ru-RU" dirty="0" err="1" smtClean="0"/>
              <a:t>отримала</a:t>
            </a:r>
            <a:r>
              <a:rPr lang="ru-RU" dirty="0" smtClean="0"/>
              <a:t> широкого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. </a:t>
            </a:r>
            <a:r>
              <a:rPr lang="ru-RU" dirty="0" err="1" smtClean="0"/>
              <a:t>Бамум</a:t>
            </a:r>
            <a:r>
              <a:rPr lang="ru-RU" dirty="0" smtClean="0"/>
              <a:t> </a:t>
            </a:r>
            <a:r>
              <a:rPr lang="ru-RU" dirty="0" err="1" smtClean="0"/>
              <a:t>вправні</a:t>
            </a:r>
            <a:r>
              <a:rPr lang="ru-RU" dirty="0" smtClean="0"/>
              <a:t> </a:t>
            </a:r>
            <a:r>
              <a:rPr lang="ru-RU" dirty="0" err="1" smtClean="0"/>
              <a:t>ремісники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Фумбан</a:t>
            </a:r>
            <a:r>
              <a:rPr lang="ru-RU" dirty="0" smtClean="0"/>
              <a:t> по праву </a:t>
            </a:r>
            <a:r>
              <a:rPr lang="ru-RU" dirty="0" err="1" smtClean="0"/>
              <a:t>вважається</a:t>
            </a:r>
            <a:r>
              <a:rPr lang="ru-RU" dirty="0" smtClean="0"/>
              <a:t> центром </a:t>
            </a:r>
            <a:r>
              <a:rPr lang="ru-RU" dirty="0" err="1" smtClean="0"/>
              <a:t>художнього</a:t>
            </a:r>
            <a:r>
              <a:rPr lang="ru-RU" dirty="0" smtClean="0"/>
              <a:t> ремесла Камеруну. У </a:t>
            </a:r>
            <a:r>
              <a:rPr lang="ru-RU" dirty="0" err="1" smtClean="0"/>
              <a:t>міському</a:t>
            </a:r>
            <a:r>
              <a:rPr lang="ru-RU" dirty="0" smtClean="0"/>
              <a:t> </a:t>
            </a:r>
            <a:r>
              <a:rPr lang="ru-RU" dirty="0" err="1" smtClean="0"/>
              <a:t>музеї</a:t>
            </a:r>
            <a:r>
              <a:rPr lang="ru-RU" dirty="0" smtClean="0"/>
              <a:t> </a:t>
            </a:r>
            <a:r>
              <a:rPr lang="ru-RU" dirty="0" err="1" smtClean="0"/>
              <a:t>зібрані</a:t>
            </a:r>
            <a:r>
              <a:rPr lang="ru-RU" dirty="0" smtClean="0"/>
              <a:t> </a:t>
            </a:r>
            <a:r>
              <a:rPr lang="ru-RU" dirty="0" err="1" smtClean="0"/>
              <a:t>дерев'яні</a:t>
            </a:r>
            <a:r>
              <a:rPr lang="ru-RU" dirty="0" smtClean="0"/>
              <a:t> та </a:t>
            </a:r>
            <a:r>
              <a:rPr lang="ru-RU" dirty="0" err="1" smtClean="0"/>
              <a:t>металеві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міді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бронзи</a:t>
            </a:r>
            <a:r>
              <a:rPr lang="ru-RU" dirty="0" smtClean="0"/>
              <a:t>) панно, </a:t>
            </a:r>
            <a:r>
              <a:rPr lang="ru-RU" dirty="0" err="1" smtClean="0"/>
              <a:t>оригінальні</a:t>
            </a:r>
            <a:r>
              <a:rPr lang="ru-RU" dirty="0" smtClean="0"/>
              <a:t> </a:t>
            </a:r>
            <a:r>
              <a:rPr lang="ru-RU" dirty="0" err="1" smtClean="0"/>
              <a:t>статуетки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черепашок</a:t>
            </a:r>
            <a:r>
              <a:rPr lang="ru-RU" dirty="0" smtClean="0"/>
              <a:t> </a:t>
            </a:r>
            <a:r>
              <a:rPr lang="ru-RU" dirty="0" err="1" smtClean="0"/>
              <a:t>каурі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служили тут </a:t>
            </a:r>
            <a:r>
              <a:rPr lang="ru-RU" dirty="0" err="1" smtClean="0"/>
              <a:t>грошима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 народу </a:t>
            </a:r>
            <a:r>
              <a:rPr lang="ru-RU" dirty="0" err="1" smtClean="0"/>
              <a:t>бамум</a:t>
            </a:r>
            <a:r>
              <a:rPr lang="ru-RU" dirty="0" smtClean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виразні</a:t>
            </a:r>
            <a:r>
              <a:rPr lang="ru-RU" dirty="0" smtClean="0"/>
              <a:t> маски </a:t>
            </a:r>
            <a:r>
              <a:rPr lang="ru-RU" dirty="0" err="1" smtClean="0"/>
              <a:t>бамум</a:t>
            </a:r>
            <a:r>
              <a:rPr lang="ru-RU" dirty="0" smtClean="0"/>
              <a:t> - </a:t>
            </a:r>
            <a:r>
              <a:rPr lang="ru-RU" dirty="0" err="1" smtClean="0"/>
              <a:t>дерев'яні</a:t>
            </a:r>
            <a:r>
              <a:rPr lang="ru-RU" dirty="0" smtClean="0"/>
              <a:t> та </a:t>
            </a:r>
            <a:r>
              <a:rPr lang="ru-RU" dirty="0" err="1" smtClean="0"/>
              <a:t>мідні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Банту</a:t>
            </a:r>
            <a: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 descr="C:\Users\user\Desktop\географія\Bant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78966"/>
            <a:ext cx="7010400" cy="4679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21408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Традиційний</a:t>
            </a:r>
            <a:r>
              <a:rPr lang="ru-RU" dirty="0" smtClean="0"/>
              <a:t> наряд банту - </a:t>
            </a:r>
            <a:r>
              <a:rPr lang="ru-RU" dirty="0" err="1" smtClean="0"/>
              <a:t>плащі-Каросса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закріплюються</a:t>
            </a:r>
            <a:r>
              <a:rPr lang="ru-RU" dirty="0" smtClean="0"/>
              <a:t> на </a:t>
            </a:r>
            <a:r>
              <a:rPr lang="ru-RU" dirty="0" err="1" smtClean="0"/>
              <a:t>плечі</a:t>
            </a:r>
            <a:r>
              <a:rPr lang="ru-RU" dirty="0" smtClean="0"/>
              <a:t> </a:t>
            </a:r>
            <a:r>
              <a:rPr lang="ru-RU" dirty="0" err="1" smtClean="0"/>
              <a:t>ременями</a:t>
            </a:r>
            <a:r>
              <a:rPr lang="ru-RU" dirty="0" smtClean="0"/>
              <a:t>, </a:t>
            </a:r>
            <a:r>
              <a:rPr lang="ru-RU" dirty="0" err="1" smtClean="0"/>
              <a:t>пов'язки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стегнах, </a:t>
            </a:r>
            <a:r>
              <a:rPr lang="ru-RU" dirty="0" err="1" smtClean="0"/>
              <a:t>фартухи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вироблених</a:t>
            </a:r>
            <a:r>
              <a:rPr lang="ru-RU" dirty="0" smtClean="0"/>
              <a:t> шкур.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голять</a:t>
            </a:r>
            <a:r>
              <a:rPr lang="ru-RU" dirty="0" smtClean="0"/>
              <a:t> голову, </a:t>
            </a:r>
            <a:r>
              <a:rPr lang="ru-RU" dirty="0" err="1" smtClean="0"/>
              <a:t>залишаючи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маленькі</a:t>
            </a:r>
            <a:r>
              <a:rPr lang="ru-RU" dirty="0" smtClean="0"/>
              <a:t> </a:t>
            </a:r>
            <a:r>
              <a:rPr lang="ru-RU" dirty="0" err="1" smtClean="0"/>
              <a:t>клаптики</a:t>
            </a:r>
            <a:r>
              <a:rPr lang="ru-RU" dirty="0" smtClean="0"/>
              <a:t> </a:t>
            </a:r>
            <a:r>
              <a:rPr lang="ru-RU" dirty="0" err="1" smtClean="0"/>
              <a:t>волосся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прикраси</a:t>
            </a:r>
            <a:r>
              <a:rPr lang="ru-RU" dirty="0" smtClean="0"/>
              <a:t>: нитки </a:t>
            </a:r>
            <a:r>
              <a:rPr lang="ru-RU" dirty="0" err="1" smtClean="0"/>
              <a:t>намиста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раковин </a:t>
            </a:r>
            <a:r>
              <a:rPr lang="ru-RU" dirty="0" err="1" smtClean="0"/>
              <a:t>каурі</a:t>
            </a:r>
            <a:r>
              <a:rPr lang="ru-RU" dirty="0" smtClean="0"/>
              <a:t>, </a:t>
            </a:r>
            <a:r>
              <a:rPr lang="ru-RU" dirty="0" err="1" smtClean="0"/>
              <a:t>кільця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міді</a:t>
            </a:r>
            <a:r>
              <a:rPr lang="ru-RU" dirty="0" smtClean="0"/>
              <a:t> та </a:t>
            </a:r>
            <a:r>
              <a:rPr lang="ru-RU" dirty="0" err="1" smtClean="0"/>
              <a:t>заліза</a:t>
            </a:r>
            <a:r>
              <a:rPr lang="ru-RU" dirty="0" smtClean="0"/>
              <a:t>. </a:t>
            </a:r>
            <a:endParaRPr lang="uk-UA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Танзанії</a:t>
            </a:r>
            <a:r>
              <a:rPr lang="ru-RU" dirty="0" smtClean="0"/>
              <a:t> </a:t>
            </a:r>
            <a:r>
              <a:rPr lang="ru-RU" dirty="0" err="1" smtClean="0"/>
              <a:t>нараховує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100 </a:t>
            </a:r>
            <a:r>
              <a:rPr lang="ru-RU" dirty="0" err="1" smtClean="0"/>
              <a:t>місцевих</a:t>
            </a:r>
            <a:r>
              <a:rPr lang="ru-RU" dirty="0" smtClean="0"/>
              <a:t> племен, в основному </a:t>
            </a:r>
            <a:r>
              <a:rPr lang="ru-RU" dirty="0" err="1" smtClean="0"/>
              <a:t>групи</a:t>
            </a:r>
            <a:r>
              <a:rPr lang="ru-RU" dirty="0" smtClean="0"/>
              <a:t> банту.</a:t>
            </a:r>
            <a:endParaRPr lang="uk-UA" dirty="0" smtClean="0"/>
          </a:p>
          <a:p>
            <a:r>
              <a:rPr lang="ru-RU" dirty="0" smtClean="0"/>
              <a:t>  У </a:t>
            </a:r>
            <a:r>
              <a:rPr lang="ru-RU" dirty="0" err="1" smtClean="0"/>
              <a:t>племені</a:t>
            </a:r>
            <a:r>
              <a:rPr lang="ru-RU" dirty="0" smtClean="0"/>
              <a:t> банту, коли 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, наречений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батькам десять </a:t>
            </a:r>
            <a:r>
              <a:rPr lang="ru-RU" dirty="0" err="1" smtClean="0"/>
              <a:t>баранів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Бена (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Східна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Африка)</a:t>
            </a:r>
            <a:endParaRPr lang="uk-UA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9218" name="Picture 2" descr="C:\Users\user\Desktop\географія\Be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0104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еографія\ama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84644"/>
            <a:ext cx="7239000" cy="56733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</a:t>
            </a:r>
            <a:r>
              <a:rPr lang="ru-RU" dirty="0" err="1" smtClean="0">
                <a:solidFill>
                  <a:schemeClr val="tx1"/>
                </a:solidFill>
              </a:rPr>
              <a:t>Ама-ндебеле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>
            <a:normAutofit/>
          </a:bodyPr>
          <a:lstStyle/>
          <a:p>
            <a:r>
              <a:rPr lang="uk-UA" dirty="0" smtClean="0"/>
              <a:t>Вони </a:t>
            </a:r>
            <a:r>
              <a:rPr lang="ru-RU" dirty="0" smtClean="0"/>
              <a:t>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декорован</a:t>
            </a:r>
            <a:r>
              <a:rPr lang="uk-UA" dirty="0" err="1" smtClean="0"/>
              <a:t>ий</a:t>
            </a:r>
            <a:r>
              <a:rPr lang="uk-UA" dirty="0" smtClean="0"/>
              <a:t> обшитий </a:t>
            </a:r>
            <a:r>
              <a:rPr lang="ru-RU" dirty="0" smtClean="0"/>
              <a:t> </a:t>
            </a:r>
            <a:r>
              <a:rPr lang="ru-RU" dirty="0" err="1" smtClean="0"/>
              <a:t>бісером</a:t>
            </a:r>
            <a:r>
              <a:rPr lang="ru-RU" dirty="0" smtClean="0"/>
              <a:t> </a:t>
            </a:r>
            <a:r>
              <a:rPr lang="ru-RU" dirty="0" err="1" smtClean="0"/>
              <a:t>шкіряний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основн</a:t>
            </a:r>
            <a:r>
              <a:rPr lang="uk-UA" dirty="0" smtClean="0"/>
              <a:t>ому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занятт</a:t>
            </a:r>
            <a:r>
              <a:rPr lang="uk-UA" dirty="0" smtClean="0"/>
              <a:t>ю</a:t>
            </a:r>
            <a:r>
              <a:rPr lang="ru-RU" dirty="0" smtClean="0"/>
              <a:t> - </a:t>
            </a:r>
            <a:r>
              <a:rPr lang="ru-RU" dirty="0" err="1" smtClean="0"/>
              <a:t>скотарств</a:t>
            </a:r>
            <a:r>
              <a:rPr lang="uk-UA" dirty="0" smtClean="0"/>
              <a:t>у</a:t>
            </a:r>
            <a:r>
              <a:rPr lang="ru-RU" dirty="0" smtClean="0"/>
              <a:t>. </a:t>
            </a:r>
            <a:r>
              <a:rPr lang="ru-RU" dirty="0" err="1" smtClean="0"/>
              <a:t>Дівчатка</a:t>
            </a:r>
            <a:r>
              <a:rPr lang="ru-RU" dirty="0" smtClean="0"/>
              <a:t> </a:t>
            </a:r>
            <a:r>
              <a:rPr lang="ru-RU" dirty="0" err="1" smtClean="0"/>
              <a:t>Бенна</a:t>
            </a:r>
            <a:r>
              <a:rPr lang="ru-RU" dirty="0" smtClean="0"/>
              <a:t>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красиві</a:t>
            </a:r>
            <a:r>
              <a:rPr lang="ru-RU" dirty="0" smtClean="0"/>
              <a:t> </a:t>
            </a:r>
            <a:r>
              <a:rPr lang="ru-RU" dirty="0" err="1" smtClean="0"/>
              <a:t>спідниці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козячої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.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води </a:t>
            </a:r>
            <a:r>
              <a:rPr lang="ru-RU" dirty="0" err="1" smtClean="0"/>
              <a:t>Бенна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висушений</a:t>
            </a:r>
            <a:r>
              <a:rPr lang="ru-RU" dirty="0" smtClean="0"/>
              <a:t> </a:t>
            </a:r>
            <a:r>
              <a:rPr lang="ru-RU" dirty="0" err="1" smtClean="0"/>
              <a:t>гарбуз</a:t>
            </a:r>
            <a:r>
              <a:rPr lang="ru-RU" dirty="0" smtClean="0"/>
              <a:t> (</a:t>
            </a:r>
            <a:r>
              <a:rPr lang="ru-RU" dirty="0" err="1" smtClean="0"/>
              <a:t>калабаш</a:t>
            </a:r>
            <a:r>
              <a:rPr lang="ru-RU" dirty="0" smtClean="0"/>
              <a:t>).</a:t>
            </a:r>
            <a:endParaRPr lang="uk-UA" dirty="0" smtClean="0"/>
          </a:p>
          <a:p>
            <a:r>
              <a:rPr lang="ru-RU" dirty="0" smtClean="0"/>
              <a:t> Тут </a:t>
            </a:r>
            <a:r>
              <a:rPr lang="ru-RU" dirty="0" err="1" smtClean="0"/>
              <a:t>рідко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зустріти</a:t>
            </a:r>
            <a:r>
              <a:rPr lang="ru-RU" dirty="0" smtClean="0"/>
              <a:t> людей старше 45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людей </a:t>
            </a:r>
            <a:r>
              <a:rPr lang="ru-RU" dirty="0" err="1" smtClean="0"/>
              <a:t>виглядають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сильними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здоровими</a:t>
            </a:r>
            <a:r>
              <a:rPr lang="ru-RU" dirty="0" smtClean="0"/>
              <a:t>. 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2590800"/>
            <a:ext cx="8534400" cy="1399032"/>
          </a:xfrm>
        </p:spPr>
        <p:txBody>
          <a:bodyPr>
            <a:normAutofit fontScale="90000"/>
          </a:bodyPr>
          <a:lstStyle/>
          <a:p>
            <a:r>
              <a:rPr lang="ru-RU" sz="6000" dirty="0" err="1" smtClean="0">
                <a:solidFill>
                  <a:srgbClr val="FFFF00"/>
                </a:solidFill>
              </a:rPr>
              <a:t>Бербери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42" name="Picture 2" descr="C:\Users\user\Desktop\географія\Berb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7507" y="0"/>
            <a:ext cx="51464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кирки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лопати</a:t>
            </a:r>
            <a:r>
              <a:rPr lang="ru-RU" dirty="0" smtClean="0"/>
              <a:t> </a:t>
            </a:r>
            <a:r>
              <a:rPr lang="ru-RU" dirty="0" err="1" smtClean="0"/>
              <a:t>бербери</a:t>
            </a:r>
            <a:r>
              <a:rPr lang="ru-RU" dirty="0" smtClean="0"/>
              <a:t> </a:t>
            </a:r>
            <a:r>
              <a:rPr lang="ru-RU" dirty="0" err="1" smtClean="0"/>
              <a:t>будують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 на </a:t>
            </a:r>
            <a:r>
              <a:rPr lang="ru-RU" dirty="0" err="1" smtClean="0"/>
              <a:t>століття</a:t>
            </a:r>
            <a:r>
              <a:rPr lang="ru-RU" dirty="0" smtClean="0"/>
              <a:t>!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відповідна</a:t>
            </a:r>
            <a:r>
              <a:rPr lang="ru-RU" dirty="0" smtClean="0"/>
              <a:t> </a:t>
            </a:r>
            <a:r>
              <a:rPr lang="ru-RU" dirty="0" err="1" smtClean="0"/>
              <a:t>скеля</a:t>
            </a:r>
            <a:r>
              <a:rPr lang="ru-RU" dirty="0" smtClean="0"/>
              <a:t> в </a:t>
            </a:r>
            <a:r>
              <a:rPr lang="ru-RU" dirty="0" err="1" smtClean="0"/>
              <a:t>кам'янистій</a:t>
            </a:r>
            <a:r>
              <a:rPr lang="ru-RU" dirty="0" smtClean="0"/>
              <a:t> </a:t>
            </a:r>
            <a:r>
              <a:rPr lang="ru-RU" dirty="0" err="1" smtClean="0"/>
              <a:t>пустелі</a:t>
            </a:r>
            <a:r>
              <a:rPr lang="uk-UA" dirty="0" smtClean="0"/>
              <a:t>.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Бербе</a:t>
            </a:r>
            <a:r>
              <a:rPr lang="uk-UA" dirty="0" smtClean="0"/>
              <a:t>р</a:t>
            </a:r>
            <a:r>
              <a:rPr lang="ru-RU" dirty="0" smtClean="0"/>
              <a:t>и (</a:t>
            </a:r>
            <a:r>
              <a:rPr lang="ru-RU" dirty="0" err="1" smtClean="0"/>
              <a:t>самоназва</a:t>
            </a:r>
            <a:r>
              <a:rPr lang="ru-RU" dirty="0" smtClean="0"/>
              <a:t> </a:t>
            </a:r>
            <a:r>
              <a:rPr lang="ru-RU" dirty="0" err="1" smtClean="0"/>
              <a:t>амазіг</a:t>
            </a:r>
            <a:r>
              <a:rPr lang="ru-RU" dirty="0" smtClean="0"/>
              <a:t>, </a:t>
            </a:r>
            <a:r>
              <a:rPr lang="ru-RU" dirty="0" err="1" smtClean="0"/>
              <a:t>амахаг</a:t>
            </a:r>
            <a:r>
              <a:rPr lang="ru-RU" dirty="0" smtClean="0"/>
              <a:t> - «</a:t>
            </a:r>
            <a:r>
              <a:rPr lang="ru-RU" dirty="0" err="1" smtClean="0"/>
              <a:t>людина</a:t>
            </a:r>
            <a:r>
              <a:rPr lang="ru-RU" dirty="0" smtClean="0"/>
              <a:t>»; </a:t>
            </a:r>
            <a:r>
              <a:rPr lang="ru-RU" dirty="0" err="1" smtClean="0"/>
              <a:t>кабільск</a:t>
            </a:r>
            <a:r>
              <a:rPr lang="ru-RU" dirty="0" smtClean="0"/>
              <a:t>. </a:t>
            </a:r>
            <a:r>
              <a:rPr lang="ru-RU" dirty="0" err="1" smtClean="0"/>
              <a:t>Imazi</a:t>
            </a:r>
            <a:r>
              <a:rPr lang="ru-RU" dirty="0" smtClean="0"/>
              <a:t>? </a:t>
            </a:r>
            <a:r>
              <a:rPr lang="ru-RU" dirty="0" err="1" smtClean="0"/>
              <a:t>En</a:t>
            </a:r>
            <a:r>
              <a:rPr lang="ru-RU" dirty="0" smtClean="0"/>
              <a:t>) -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підкорених</a:t>
            </a:r>
            <a:r>
              <a:rPr lang="ru-RU" dirty="0" smtClean="0"/>
              <a:t> в VII </a:t>
            </a:r>
            <a:r>
              <a:rPr lang="ru-RU" dirty="0" err="1" smtClean="0"/>
              <a:t>столітті</a:t>
            </a:r>
            <a:r>
              <a:rPr lang="ru-RU" dirty="0" smtClean="0"/>
              <a:t> арабами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звернених</a:t>
            </a:r>
            <a:r>
              <a:rPr lang="ru-RU" dirty="0" smtClean="0"/>
              <a:t> в </a:t>
            </a:r>
            <a:r>
              <a:rPr lang="ru-RU" dirty="0" err="1" smtClean="0"/>
              <a:t>іслам</a:t>
            </a:r>
            <a:r>
              <a:rPr lang="ru-RU" dirty="0" smtClean="0"/>
              <a:t> </a:t>
            </a:r>
            <a:r>
              <a:rPr lang="ru-RU" dirty="0" err="1" smtClean="0"/>
              <a:t>корінних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 Африки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Єгипту</a:t>
            </a:r>
            <a:r>
              <a:rPr lang="ru-RU" dirty="0" smtClean="0"/>
              <a:t> на </a:t>
            </a:r>
            <a:r>
              <a:rPr lang="ru-RU" dirty="0" err="1" smtClean="0"/>
              <a:t>сході</a:t>
            </a:r>
            <a:r>
              <a:rPr lang="ru-RU" dirty="0" smtClean="0"/>
              <a:t> до </a:t>
            </a:r>
            <a:r>
              <a:rPr lang="ru-RU" dirty="0" err="1" smtClean="0"/>
              <a:t>Атлантичного</a:t>
            </a:r>
            <a:r>
              <a:rPr lang="ru-RU" dirty="0" smtClean="0"/>
              <a:t> океану на </a:t>
            </a:r>
            <a:r>
              <a:rPr lang="ru-RU" dirty="0" err="1" smtClean="0"/>
              <a:t>заході.Чисельність</a:t>
            </a:r>
            <a:r>
              <a:rPr lang="ru-RU" dirty="0" smtClean="0"/>
              <a:t> 11 520 000 </a:t>
            </a:r>
            <a:r>
              <a:rPr lang="ru-RU" dirty="0" err="1" smtClean="0"/>
              <a:t>чоловік</a:t>
            </a:r>
            <a:r>
              <a:rPr lang="ru-RU" dirty="0" smtClean="0"/>
              <a:t> (1992 </a:t>
            </a:r>
            <a:r>
              <a:rPr lang="ru-RU" dirty="0" err="1" smtClean="0"/>
              <a:t>рік</a:t>
            </a:r>
            <a:r>
              <a:rPr lang="ru-RU" dirty="0" smtClean="0"/>
              <a:t>). </a:t>
            </a:r>
            <a:r>
              <a:rPr lang="uk-UA" dirty="0" smtClean="0"/>
              <a:t>Розмовляють</a:t>
            </a:r>
            <a:r>
              <a:rPr lang="ru-RU" dirty="0" smtClean="0"/>
              <a:t> на </a:t>
            </a:r>
            <a:r>
              <a:rPr lang="ru-RU" dirty="0" err="1" smtClean="0"/>
              <a:t>берберо-лівійських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uk-UA" dirty="0" smtClean="0"/>
              <a:t>х</a:t>
            </a:r>
            <a:r>
              <a:rPr lang="ru-RU" dirty="0" smtClean="0"/>
              <a:t>. По </a:t>
            </a:r>
            <a:r>
              <a:rPr lang="ru-RU" dirty="0" err="1" smtClean="0"/>
              <a:t>релігії</a:t>
            </a:r>
            <a:r>
              <a:rPr lang="ru-RU" dirty="0" smtClean="0"/>
              <a:t> - в основному </a:t>
            </a:r>
            <a:r>
              <a:rPr lang="ru-RU" dirty="0" err="1" smtClean="0"/>
              <a:t>мусульмани-суніти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C:\Users\user\Desktop\Bora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16893" cy="396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685800"/>
            <a:ext cx="5181600" cy="2133600"/>
          </a:xfrm>
        </p:spPr>
        <p:txBody>
          <a:bodyPr>
            <a:noAutofit/>
          </a:bodyPr>
          <a:lstStyle/>
          <a:p>
            <a:r>
              <a:rPr lang="uk-UA" sz="8800" dirty="0" err="1" smtClean="0">
                <a:solidFill>
                  <a:schemeClr val="tx1">
                    <a:lumMod val="50000"/>
                  </a:schemeClr>
                </a:solidFill>
              </a:rPr>
              <a:t>Боран</a:t>
            </a:r>
            <a:r>
              <a:rPr lang="uk-UA" sz="8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uk-UA" sz="88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uk-UA" sz="8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user\Desktop\географія\Boran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670" y="3059874"/>
            <a:ext cx="5056330" cy="37981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Жінки </a:t>
            </a:r>
            <a:r>
              <a:rPr lang="uk-UA" dirty="0" err="1" smtClean="0"/>
              <a:t>боран</a:t>
            </a:r>
            <a:r>
              <a:rPr lang="uk-UA" dirty="0" smtClean="0"/>
              <a:t> дуже красиві, але на противагу чоловікам лагідні і миролюбні.</a:t>
            </a:r>
          </a:p>
          <a:p>
            <a:r>
              <a:rPr lang="uk-UA" dirty="0" smtClean="0"/>
              <a:t> Їх єдиний одяг - біла спідниця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Характерне</a:t>
            </a:r>
            <a:r>
              <a:rPr lang="ru-RU" dirty="0" smtClean="0"/>
              <a:t> прикраса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боран</a:t>
            </a:r>
            <a:r>
              <a:rPr lang="ru-RU" dirty="0" smtClean="0"/>
              <a:t> -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товсті</a:t>
            </a:r>
            <a:r>
              <a:rPr lang="ru-RU" dirty="0" smtClean="0"/>
              <a:t> </a:t>
            </a:r>
            <a:r>
              <a:rPr lang="ru-RU" dirty="0" err="1" smtClean="0"/>
              <a:t>браслети</a:t>
            </a:r>
            <a:r>
              <a:rPr lang="ru-RU" dirty="0" smtClean="0"/>
              <a:t>,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гладкі</a:t>
            </a:r>
            <a:r>
              <a:rPr lang="ru-RU" dirty="0" smtClean="0"/>
              <a:t>, </a:t>
            </a:r>
            <a:r>
              <a:rPr lang="ru-RU" dirty="0" err="1" smtClean="0"/>
              <a:t>рідше</a:t>
            </a:r>
            <a:r>
              <a:rPr lang="ru-RU" dirty="0" smtClean="0"/>
              <a:t> </a:t>
            </a:r>
            <a:r>
              <a:rPr lang="ru-RU" dirty="0" err="1" smtClean="0"/>
              <a:t>прикрашені</a:t>
            </a:r>
            <a:r>
              <a:rPr lang="ru-RU" dirty="0" smtClean="0"/>
              <a:t> </a:t>
            </a:r>
            <a:r>
              <a:rPr lang="ru-RU" dirty="0" err="1" smtClean="0"/>
              <a:t>спіралеподібними</a:t>
            </a:r>
            <a:r>
              <a:rPr lang="ru-RU" dirty="0" smtClean="0"/>
              <a:t> </a:t>
            </a:r>
            <a:r>
              <a:rPr lang="ru-RU" dirty="0" err="1" smtClean="0"/>
              <a:t>насічками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орнаментом,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представляє</a:t>
            </a:r>
            <a:r>
              <a:rPr lang="ru-RU" dirty="0" smtClean="0"/>
              <a:t> собою </a:t>
            </a:r>
            <a:r>
              <a:rPr lang="ru-RU" dirty="0" err="1" smtClean="0"/>
              <a:t>чергування</a:t>
            </a:r>
            <a:r>
              <a:rPr lang="ru-RU" dirty="0" smtClean="0"/>
              <a:t> </a:t>
            </a:r>
            <a:r>
              <a:rPr lang="ru-RU" dirty="0" err="1" smtClean="0"/>
              <a:t>гуртків</a:t>
            </a:r>
            <a:r>
              <a:rPr lang="ru-RU" dirty="0" smtClean="0"/>
              <a:t>. На </a:t>
            </a:r>
            <a:r>
              <a:rPr lang="ru-RU" dirty="0" err="1" smtClean="0"/>
              <a:t>кожну</a:t>
            </a:r>
            <a:r>
              <a:rPr lang="ru-RU" dirty="0" smtClean="0"/>
              <a:t> руку </a:t>
            </a:r>
            <a:r>
              <a:rPr lang="ru-RU" dirty="0" err="1" smtClean="0"/>
              <a:t>надягають</a:t>
            </a:r>
            <a:r>
              <a:rPr lang="ru-RU" dirty="0" smtClean="0"/>
              <a:t> по </a:t>
            </a:r>
            <a:r>
              <a:rPr lang="ru-RU" dirty="0" err="1" smtClean="0"/>
              <a:t>десять-дванадцять</a:t>
            </a:r>
            <a:r>
              <a:rPr lang="ru-RU" dirty="0" smtClean="0"/>
              <a:t> </a:t>
            </a:r>
            <a:r>
              <a:rPr lang="ru-RU" dirty="0" err="1" smtClean="0"/>
              <a:t>браслетів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зап'ястя</a:t>
            </a:r>
            <a:r>
              <a:rPr lang="ru-RU" dirty="0" smtClean="0"/>
              <a:t> до </a:t>
            </a:r>
            <a:r>
              <a:rPr lang="ru-RU" dirty="0" err="1" smtClean="0"/>
              <a:t>ліктя</a:t>
            </a:r>
            <a:r>
              <a:rPr lang="ru-RU" dirty="0" smtClean="0"/>
              <a:t>. </a:t>
            </a:r>
            <a:r>
              <a:rPr lang="ru-RU" dirty="0" err="1" smtClean="0"/>
              <a:t>Кілограма</a:t>
            </a:r>
            <a:r>
              <a:rPr lang="ru-RU" dirty="0" smtClean="0"/>
              <a:t> два </a:t>
            </a:r>
            <a:r>
              <a:rPr lang="ru-RU" dirty="0" err="1" smtClean="0"/>
              <a:t>срібла</a:t>
            </a:r>
            <a:r>
              <a:rPr lang="ru-RU" dirty="0" smtClean="0"/>
              <a:t> - </a:t>
            </a:r>
            <a:r>
              <a:rPr lang="ru-RU" dirty="0" err="1" smtClean="0"/>
              <a:t>звичайний</a:t>
            </a:r>
            <a:r>
              <a:rPr lang="ru-RU" dirty="0" smtClean="0"/>
              <a:t> «наряд»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боран</a:t>
            </a:r>
            <a:r>
              <a:rPr lang="uk-UA" dirty="0" smtClean="0"/>
              <a:t>.</a:t>
            </a:r>
          </a:p>
          <a:p>
            <a:r>
              <a:rPr lang="uk-UA" dirty="0" smtClean="0"/>
              <a:t> Чоловіки </a:t>
            </a:r>
            <a:r>
              <a:rPr lang="uk-UA" dirty="0" err="1" smtClean="0"/>
              <a:t>боран</a:t>
            </a:r>
            <a:r>
              <a:rPr lang="uk-UA" dirty="0" smtClean="0"/>
              <a:t> - худі, з гордою поставою і точеними особами, зухвалим поглядом і довгими носами. </a:t>
            </a:r>
            <a:r>
              <a:rPr lang="uk-UA" dirty="0" err="1" smtClean="0"/>
              <a:t>Боран</a:t>
            </a:r>
            <a:r>
              <a:rPr lang="uk-UA" dirty="0" smtClean="0"/>
              <a:t> - одне з небагатьох кенійських племен, чиї жінки прикрашають свої голови сотнями тоненьких чорних кісок, спадаючих до плечей і красиво обрамляють їх довгі,  ніби відлиті з червоного металу шиї. </a:t>
            </a:r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906000" cy="2780506"/>
          </a:xfrm>
        </p:spPr>
        <p:txBody>
          <a:bodyPr>
            <a:noAutofit/>
          </a:bodyPr>
          <a:lstStyle/>
          <a:p>
            <a:r>
              <a:rPr lang="uk-UA" sz="6600" dirty="0" err="1" smtClean="0">
                <a:solidFill>
                  <a:srgbClr val="FFC000"/>
                </a:solidFill>
              </a:rPr>
              <a:t>Борена</a:t>
            </a:r>
            <a:r>
              <a:rPr lang="uk-UA" sz="6600" dirty="0" smtClean="0">
                <a:solidFill>
                  <a:srgbClr val="FFC000"/>
                </a:solidFill>
              </a:rPr>
              <a:t/>
            </a:r>
            <a:br>
              <a:rPr lang="uk-UA" sz="6600" dirty="0" smtClean="0">
                <a:solidFill>
                  <a:srgbClr val="FFC000"/>
                </a:solidFill>
              </a:rPr>
            </a:br>
            <a:r>
              <a:rPr lang="uk-UA" sz="6600" dirty="0" smtClean="0">
                <a:solidFill>
                  <a:srgbClr val="FFC000"/>
                </a:solidFill>
              </a:rPr>
              <a:t>              ( Пд. Ефіопія)</a:t>
            </a:r>
            <a:br>
              <a:rPr lang="uk-UA" sz="6600" dirty="0" smtClean="0">
                <a:solidFill>
                  <a:srgbClr val="FFC000"/>
                </a:solidFill>
              </a:rPr>
            </a:br>
            <a:endParaRPr lang="uk-UA" sz="6600" dirty="0">
              <a:solidFill>
                <a:srgbClr val="FFC000"/>
              </a:solidFill>
            </a:endParaRPr>
          </a:p>
        </p:txBody>
      </p:sp>
      <p:pic>
        <p:nvPicPr>
          <p:cNvPr id="12290" name="Picture 2" descr="C:\Users\user\Desktop\географія\Bore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886200" cy="5257800"/>
          </a:xfrm>
          <a:prstGeom prst="rect">
            <a:avLst/>
          </a:prstGeom>
          <a:noFill/>
        </p:spPr>
      </p:pic>
      <p:pic>
        <p:nvPicPr>
          <p:cNvPr id="12291" name="Picture 3" descr="C:\Users\user\Desktop\географія\Borena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47484"/>
            <a:ext cx="5257800" cy="35105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>
            <a:normAutofit lnSpcReduction="10000"/>
          </a:bodyPr>
          <a:lstStyle/>
          <a:p>
            <a:r>
              <a:rPr lang="uk-UA" dirty="0" err="1" smtClean="0"/>
              <a:t>Борена</a:t>
            </a:r>
            <a:r>
              <a:rPr lang="uk-UA" dirty="0" smtClean="0"/>
              <a:t> є однією з більш ніж 200 етнічних груп племені </a:t>
            </a:r>
            <a:r>
              <a:rPr lang="uk-UA" dirty="0" err="1" smtClean="0"/>
              <a:t>Оромо</a:t>
            </a:r>
            <a:r>
              <a:rPr lang="uk-UA" dirty="0" smtClean="0"/>
              <a:t>. </a:t>
            </a:r>
            <a:r>
              <a:rPr lang="uk-UA" dirty="0" err="1" smtClean="0"/>
              <a:t>Борена</a:t>
            </a:r>
            <a:r>
              <a:rPr lang="uk-UA" dirty="0" smtClean="0"/>
              <a:t> говорять мовою </a:t>
            </a:r>
            <a:r>
              <a:rPr lang="ru-RU" dirty="0" err="1" smtClean="0"/>
              <a:t>Oromifa</a:t>
            </a:r>
            <a:r>
              <a:rPr lang="uk-UA" dirty="0" smtClean="0"/>
              <a:t> та їх налічується 500 000 чол. </a:t>
            </a:r>
          </a:p>
          <a:p>
            <a:r>
              <a:rPr lang="uk-UA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</a:t>
            </a:r>
            <a:r>
              <a:rPr lang="ru-RU" dirty="0" err="1" smtClean="0"/>
              <a:t>Борена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хустку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тонк</a:t>
            </a:r>
            <a:r>
              <a:rPr lang="uk-UA" dirty="0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ковдру</a:t>
            </a:r>
            <a:r>
              <a:rPr lang="ru-RU" dirty="0" smtClean="0"/>
              <a:t>.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ходять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покритою</a:t>
            </a:r>
            <a:r>
              <a:rPr lang="ru-RU" dirty="0" smtClean="0"/>
              <a:t> головою. </a:t>
            </a:r>
            <a:r>
              <a:rPr lang="ru-RU" dirty="0" err="1" smtClean="0"/>
              <a:t>Чоловіки</a:t>
            </a:r>
            <a:r>
              <a:rPr lang="ru-RU" dirty="0" smtClean="0"/>
              <a:t> часто </a:t>
            </a:r>
            <a:r>
              <a:rPr lang="ru-RU" dirty="0" err="1" smtClean="0"/>
              <a:t>носять</a:t>
            </a:r>
            <a:r>
              <a:rPr lang="ru-RU" dirty="0" smtClean="0"/>
              <a:t> чалму.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дружини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Велика рогата худоба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верблюди</a:t>
            </a:r>
            <a:r>
              <a:rPr lang="ru-RU" dirty="0" smtClean="0"/>
              <a:t> -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багатства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як </a:t>
            </a:r>
            <a:r>
              <a:rPr lang="ru-RU" dirty="0" err="1" smtClean="0"/>
              <a:t>засіб</a:t>
            </a:r>
            <a:r>
              <a:rPr lang="ru-RU" dirty="0" smtClean="0"/>
              <a:t> платежу.</a:t>
            </a:r>
            <a:endParaRPr lang="uk-UA" dirty="0" smtClean="0"/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 вони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деревини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шкур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114800"/>
          </a:xfrm>
        </p:spPr>
        <p:txBody>
          <a:bodyPr>
            <a:normAutofit/>
          </a:bodyPr>
          <a:lstStyle/>
          <a:p>
            <a:r>
              <a:rPr lang="uk-UA" sz="60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Бороро</a:t>
            </a:r>
            <a:r>
              <a:rPr lang="uk-UA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uk-UA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uk-UA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(Нігерія)</a:t>
            </a:r>
            <a:endParaRPr lang="uk-UA" sz="6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481" name="Picture 1" descr="C:\Users\user\Desktop\географія\Boro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4114800" cy="2743200"/>
          </a:xfrm>
          <a:prstGeom prst="rect">
            <a:avLst/>
          </a:prstGeom>
          <a:noFill/>
        </p:spPr>
      </p:pic>
      <p:pic>
        <p:nvPicPr>
          <p:cNvPr id="20482" name="Picture 2" descr="C:\Users\user\Desktop\географія\Boror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077" y="0"/>
            <a:ext cx="504092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 У сезони дощів </a:t>
            </a:r>
            <a:r>
              <a:rPr lang="uk-UA" dirty="0" err="1" smtClean="0"/>
              <a:t>бороро</a:t>
            </a:r>
            <a:r>
              <a:rPr lang="uk-UA" dirty="0" smtClean="0"/>
              <a:t> живуть самотньо в глибині савани, а в посушливі періоди змушені підходити до водойм, у яких завжди в цю пору багатолюдно. Юнаки з племені </a:t>
            </a:r>
            <a:r>
              <a:rPr lang="uk-UA" dirty="0" err="1" smtClean="0"/>
              <a:t>бороро</a:t>
            </a:r>
            <a:r>
              <a:rPr lang="uk-UA" dirty="0" smtClean="0"/>
              <a:t> з нагоди Ворсо, щорічного свята, що знаменує кінець сезону дощів і пробудження природи, посилено фарбуються і вбираються. Гримування є важливою частиною церемонії, яка може тривати 6 днів і 6 ночей. </a:t>
            </a:r>
            <a:r>
              <a:rPr lang="ru-RU" dirty="0" smtClean="0"/>
              <a:t>На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наносять</a:t>
            </a:r>
            <a:r>
              <a:rPr lang="ru-RU" dirty="0" smtClean="0"/>
              <a:t> </a:t>
            </a:r>
            <a:r>
              <a:rPr lang="ru-RU" dirty="0" err="1" smtClean="0"/>
              <a:t>густий</a:t>
            </a:r>
            <a:r>
              <a:rPr lang="ru-RU" dirty="0" smtClean="0"/>
              <a:t> шар охри,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натирають</a:t>
            </a:r>
            <a:r>
              <a:rPr lang="ru-RU" dirty="0" smtClean="0"/>
              <a:t> жиром для </a:t>
            </a:r>
            <a:r>
              <a:rPr lang="ru-RU" dirty="0" err="1" smtClean="0"/>
              <a:t>блиску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smtClean="0"/>
              <a:t> Юнаки, </a:t>
            </a:r>
            <a:r>
              <a:rPr lang="ru-RU" dirty="0" err="1" smtClean="0"/>
              <a:t>під</a:t>
            </a:r>
            <a:r>
              <a:rPr lang="ru-RU" dirty="0" smtClean="0"/>
              <a:t> час самого свята,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масивними</a:t>
            </a:r>
            <a:r>
              <a:rPr lang="ru-RU" dirty="0" smtClean="0"/>
              <a:t> масками (шар </a:t>
            </a:r>
            <a:r>
              <a:rPr lang="ru-RU" dirty="0" err="1" smtClean="0"/>
              <a:t>макіяжу</a:t>
            </a:r>
            <a:r>
              <a:rPr lang="ru-RU" dirty="0" smtClean="0"/>
              <a:t> </a:t>
            </a:r>
            <a:r>
              <a:rPr lang="ru-RU" dirty="0" err="1" smtClean="0"/>
              <a:t>деколи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3-5 </a:t>
            </a:r>
            <a:r>
              <a:rPr lang="ru-RU" dirty="0" err="1" smtClean="0"/>
              <a:t>сантиметрів</a:t>
            </a:r>
            <a:r>
              <a:rPr lang="ru-RU" dirty="0" smtClean="0"/>
              <a:t>) на </a:t>
            </a:r>
            <a:r>
              <a:rPr lang="ru-RU" dirty="0" err="1" smtClean="0"/>
              <a:t>лицях</a:t>
            </a:r>
            <a:r>
              <a:rPr lang="uk-UA" dirty="0" smtClean="0"/>
              <a:t>,</a:t>
            </a:r>
            <a:r>
              <a:rPr lang="ru-RU" dirty="0" err="1" smtClean="0"/>
              <a:t>беруть</a:t>
            </a:r>
            <a:r>
              <a:rPr lang="ru-RU" dirty="0" smtClean="0"/>
              <a:t> участь у </a:t>
            </a:r>
            <a:r>
              <a:rPr lang="ru-RU" dirty="0" err="1" smtClean="0"/>
              <a:t>конкурсі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, </a:t>
            </a:r>
            <a:r>
              <a:rPr lang="ru-RU" dirty="0" err="1" smtClean="0"/>
              <a:t>журі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10 </a:t>
            </a:r>
            <a:r>
              <a:rPr lang="ru-RU" dirty="0" err="1" smtClean="0"/>
              <a:t>найпрекрасніших</a:t>
            </a:r>
            <a:r>
              <a:rPr lang="ru-RU" dirty="0" smtClean="0"/>
              <a:t> </a:t>
            </a:r>
            <a:r>
              <a:rPr lang="ru-RU" dirty="0" err="1" smtClean="0"/>
              <a:t>дівчат</a:t>
            </a:r>
            <a:r>
              <a:rPr lang="ru-RU" dirty="0" smtClean="0"/>
              <a:t> </a:t>
            </a:r>
            <a:r>
              <a:rPr lang="ru-RU" dirty="0" err="1" smtClean="0"/>
              <a:t>племені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10 </a:t>
            </a:r>
            <a:r>
              <a:rPr lang="ru-RU" dirty="0" err="1" smtClean="0"/>
              <a:t>з</a:t>
            </a:r>
            <a:r>
              <a:rPr lang="ru-RU" dirty="0" smtClean="0"/>
              <a:t> 40 </a:t>
            </a:r>
            <a:r>
              <a:rPr lang="ru-RU" dirty="0" err="1" smtClean="0"/>
              <a:t>молодих</a:t>
            </a:r>
            <a:r>
              <a:rPr lang="ru-RU" dirty="0" smtClean="0"/>
              <a:t> людей </a:t>
            </a:r>
            <a:r>
              <a:rPr lang="ru-RU" dirty="0" err="1" smtClean="0"/>
              <a:t>отримують</a:t>
            </a:r>
            <a:r>
              <a:rPr lang="ru-RU" dirty="0" smtClean="0"/>
              <a:t> право </a:t>
            </a:r>
            <a:r>
              <a:rPr lang="ru-RU" dirty="0" err="1" smtClean="0"/>
              <a:t>відправитися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молодою </a:t>
            </a:r>
            <a:r>
              <a:rPr lang="ru-RU" dirty="0" err="1" smtClean="0"/>
              <a:t>красунею</a:t>
            </a:r>
            <a:r>
              <a:rPr lang="ru-RU" dirty="0" smtClean="0"/>
              <a:t> в </a:t>
            </a:r>
            <a:r>
              <a:rPr lang="ru-RU" dirty="0" err="1" smtClean="0"/>
              <a:t>найближчий</a:t>
            </a:r>
            <a:r>
              <a:rPr lang="ru-RU" dirty="0" smtClean="0"/>
              <a:t> </a:t>
            </a:r>
            <a:r>
              <a:rPr lang="ru-RU" dirty="0" err="1" smtClean="0"/>
              <a:t>ліс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стати </a:t>
            </a:r>
            <a:r>
              <a:rPr lang="ru-RU" dirty="0" err="1" smtClean="0"/>
              <a:t>справжнім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географія\gede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57912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Геде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0" y="304800"/>
            <a:ext cx="2895600" cy="18970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Ndebele</a:t>
            </a:r>
            <a:r>
              <a:rPr lang="ru-RU" dirty="0" smtClean="0"/>
              <a:t>) - народ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нгуні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проживає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Африці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колишньої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 Трансвааль.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нгуні</a:t>
            </a:r>
            <a:r>
              <a:rPr lang="ru-RU" dirty="0" smtClean="0"/>
              <a:t>, </a:t>
            </a:r>
            <a:r>
              <a:rPr lang="ru-RU" dirty="0" err="1" smtClean="0"/>
              <a:t>послідовники</a:t>
            </a:r>
            <a:r>
              <a:rPr lang="ru-RU" dirty="0" smtClean="0"/>
              <a:t> вождя на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Мусі</a:t>
            </a:r>
            <a:r>
              <a:rPr lang="ru-RU" dirty="0" smtClean="0"/>
              <a:t>, </a:t>
            </a:r>
            <a:r>
              <a:rPr lang="ru-RU" dirty="0" err="1" smtClean="0"/>
              <a:t>осіли</a:t>
            </a:r>
            <a:r>
              <a:rPr lang="ru-RU" dirty="0" smtClean="0"/>
              <a:t> в </a:t>
            </a:r>
            <a:r>
              <a:rPr lang="ru-RU" dirty="0" err="1" smtClean="0"/>
              <a:t>Трансваалі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XVIII </a:t>
            </a:r>
            <a:r>
              <a:rPr lang="ru-RU" dirty="0" err="1" smtClean="0"/>
              <a:t>столітті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Чоловіки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племені</a:t>
            </a:r>
            <a:r>
              <a:rPr lang="ru-RU" dirty="0" smtClean="0"/>
              <a:t> </a:t>
            </a:r>
            <a:r>
              <a:rPr lang="ru-RU" dirty="0" err="1" smtClean="0"/>
              <a:t>ндебеле</a:t>
            </a:r>
            <a:r>
              <a:rPr lang="ru-RU" dirty="0" smtClean="0"/>
              <a:t> </a:t>
            </a:r>
            <a:r>
              <a:rPr lang="ru-RU" dirty="0" err="1" smtClean="0"/>
              <a:t>декорують</a:t>
            </a:r>
            <a:r>
              <a:rPr lang="ru-RU" dirty="0" smtClean="0"/>
              <a:t> </a:t>
            </a:r>
            <a:r>
              <a:rPr lang="ru-RU" dirty="0" err="1" smtClean="0"/>
              <a:t>будинк</a:t>
            </a:r>
            <a:r>
              <a:rPr lang="uk-UA" dirty="0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різнокольоровим</a:t>
            </a:r>
            <a:r>
              <a:rPr lang="ru-RU" dirty="0" smtClean="0"/>
              <a:t> орнаментом, а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прикраси</a:t>
            </a:r>
            <a:r>
              <a:rPr lang="ru-RU" dirty="0" smtClean="0"/>
              <a:t> вагою до 25 к</a:t>
            </a:r>
            <a:r>
              <a:rPr lang="uk-UA" dirty="0" smtClean="0"/>
              <a:t>г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Жінка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найдовшою</a:t>
            </a:r>
            <a:r>
              <a:rPr lang="ru-RU" dirty="0" smtClean="0"/>
              <a:t> </a:t>
            </a:r>
            <a:r>
              <a:rPr lang="ru-RU" dirty="0" err="1" smtClean="0"/>
              <a:t>шиєю</a:t>
            </a:r>
            <a:r>
              <a:rPr lang="ru-RU" dirty="0" smtClean="0"/>
              <a:t> </a:t>
            </a:r>
            <a:r>
              <a:rPr lang="ru-RU" dirty="0" err="1" smtClean="0"/>
              <a:t>вважалася</a:t>
            </a:r>
            <a:r>
              <a:rPr lang="ru-RU" dirty="0" smtClean="0"/>
              <a:t> </a:t>
            </a:r>
            <a:r>
              <a:rPr lang="ru-RU" dirty="0" err="1" smtClean="0"/>
              <a:t>найкрасивішою</a:t>
            </a:r>
            <a:r>
              <a:rPr lang="ru-RU" dirty="0" smtClean="0"/>
              <a:t> у </a:t>
            </a:r>
            <a:r>
              <a:rPr lang="ru-RU" dirty="0" err="1" smtClean="0"/>
              <a:t>ама-ндебеле</a:t>
            </a:r>
            <a:r>
              <a:rPr lang="ru-RU" dirty="0" smtClean="0"/>
              <a:t>. З </a:t>
            </a:r>
            <a:r>
              <a:rPr lang="ru-RU" dirty="0" err="1" smtClean="0"/>
              <a:t>раннього</a:t>
            </a:r>
            <a:r>
              <a:rPr lang="ru-RU" dirty="0" smtClean="0"/>
              <a:t> </a:t>
            </a:r>
            <a:r>
              <a:rPr lang="ru-RU" dirty="0" err="1" smtClean="0"/>
              <a:t>дитинства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народу носили на </a:t>
            </a:r>
            <a:r>
              <a:rPr lang="ru-RU" dirty="0" err="1" smtClean="0"/>
              <a:t>шиї</a:t>
            </a:r>
            <a:r>
              <a:rPr lang="ru-RU" dirty="0" smtClean="0"/>
              <a:t> </a:t>
            </a:r>
            <a:r>
              <a:rPr lang="ru-RU" dirty="0" err="1" smtClean="0"/>
              <a:t>латунні</a:t>
            </a:r>
            <a:r>
              <a:rPr lang="ru-RU" dirty="0" smtClean="0"/>
              <a:t> </a:t>
            </a:r>
            <a:r>
              <a:rPr lang="ru-RU" dirty="0" err="1" smtClean="0"/>
              <a:t>обручі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шия могла </a:t>
            </a:r>
            <a:r>
              <a:rPr lang="ru-RU" dirty="0" err="1" smtClean="0"/>
              <a:t>подовжитися</a:t>
            </a:r>
            <a:r>
              <a:rPr lang="ru-RU" dirty="0" smtClean="0"/>
              <a:t> на 40-50 см.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обручі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знімати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шийної</a:t>
            </a:r>
            <a:r>
              <a:rPr lang="ru-RU" dirty="0" smtClean="0"/>
              <a:t> </a:t>
            </a:r>
            <a:r>
              <a:rPr lang="ru-RU" dirty="0" err="1" smtClean="0"/>
              <a:t>мускулатури</a:t>
            </a:r>
            <a:r>
              <a:rPr lang="ru-RU" dirty="0" smtClean="0"/>
              <a:t> привело б </a:t>
            </a:r>
            <a:r>
              <a:rPr lang="ru-RU" dirty="0" err="1" smtClean="0"/>
              <a:t>жінку</a:t>
            </a:r>
            <a:r>
              <a:rPr lang="ru-RU" dirty="0" smtClean="0"/>
              <a:t> до </a:t>
            </a:r>
            <a:r>
              <a:rPr lang="ru-RU" dirty="0" err="1" smtClean="0"/>
              <a:t>негайної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0" y="152400"/>
            <a:ext cx="8229600" cy="1399032"/>
          </a:xfrm>
        </p:spPr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114800"/>
          </a:xfrm>
        </p:spPr>
        <p:txBody>
          <a:bodyPr/>
          <a:lstStyle/>
          <a:p>
            <a:r>
              <a:rPr lang="ru-RU" dirty="0" smtClean="0"/>
              <a:t> Геде </a:t>
            </a:r>
            <a:r>
              <a:rPr lang="ru-RU" dirty="0" err="1" smtClean="0"/>
              <a:t>налічується</a:t>
            </a:r>
            <a:r>
              <a:rPr lang="ru-RU" dirty="0" smtClean="0"/>
              <a:t> 914 000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Історія</a:t>
            </a:r>
            <a:r>
              <a:rPr lang="ru-RU" dirty="0" smtClean="0"/>
              <a:t> Геде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оромо</a:t>
            </a:r>
            <a:r>
              <a:rPr lang="ru-RU" dirty="0" smtClean="0"/>
              <a:t>. Геде </a:t>
            </a:r>
            <a:r>
              <a:rPr lang="ru-RU" dirty="0" err="1" smtClean="0"/>
              <a:t>лідирують</a:t>
            </a:r>
            <a:r>
              <a:rPr lang="ru-RU" dirty="0" smtClean="0"/>
              <a:t> 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область не </a:t>
            </a:r>
            <a:r>
              <a:rPr lang="ru-RU" dirty="0" err="1" smtClean="0"/>
              <a:t>найкраща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людей - </a:t>
            </a:r>
            <a:r>
              <a:rPr lang="ru-RU" dirty="0" err="1" smtClean="0"/>
              <a:t>протестанти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частинах</a:t>
            </a:r>
            <a:r>
              <a:rPr lang="ru-RU" dirty="0" smtClean="0"/>
              <a:t> </a:t>
            </a:r>
            <a:r>
              <a:rPr lang="ru-RU" dirty="0" err="1" smtClean="0"/>
              <a:t>південної</a:t>
            </a:r>
            <a:r>
              <a:rPr lang="ru-RU" dirty="0" smtClean="0"/>
              <a:t> </a:t>
            </a:r>
            <a:r>
              <a:rPr lang="ru-RU" dirty="0" err="1" smtClean="0"/>
              <a:t>Ефіопії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ортодокси</a:t>
            </a:r>
            <a:r>
              <a:rPr lang="ru-RU" dirty="0" smtClean="0"/>
              <a:t>, </a:t>
            </a:r>
            <a:r>
              <a:rPr lang="ru-RU" dirty="0" err="1" smtClean="0"/>
              <a:t>мусульмани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релігій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user\Desktop\географія\Dog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3437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228600"/>
            <a:ext cx="8229600" cy="32004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Догони</a:t>
            </a:r>
            <a:r>
              <a:rPr lang="uk-UA" sz="6000" dirty="0" smtClean="0">
                <a:solidFill>
                  <a:schemeClr val="tx1"/>
                </a:solidFill>
              </a:rPr>
              <a:t/>
            </a:r>
            <a:br>
              <a:rPr lang="uk-UA" sz="6000" dirty="0" smtClean="0">
                <a:solidFill>
                  <a:schemeClr val="tx1"/>
                </a:solidFill>
              </a:rPr>
            </a:br>
            <a:endParaRPr lang="uk-UA" sz="6000" dirty="0">
              <a:solidFill>
                <a:schemeClr val="tx1"/>
              </a:solidFill>
            </a:endParaRPr>
          </a:p>
        </p:txBody>
      </p:sp>
      <p:pic>
        <p:nvPicPr>
          <p:cNvPr id="16385" name="Picture 1" descr="C:\Users\user\Desktop\географія\Dog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00400"/>
            <a:ext cx="3733801" cy="3657600"/>
          </a:xfrm>
          <a:prstGeom prst="rect">
            <a:avLst/>
          </a:prstGeom>
          <a:noFill/>
        </p:spPr>
      </p:pic>
      <p:pic>
        <p:nvPicPr>
          <p:cNvPr id="16386" name="Picture 2" descr="C:\Users\user\Desktop\географія\Dogo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3307"/>
            <a:ext cx="5391150" cy="33746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Унікальність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народу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незапам'ятних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вони </a:t>
            </a:r>
            <a:r>
              <a:rPr lang="ru-RU" dirty="0" err="1" smtClean="0"/>
              <a:t>пов'язують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світогляд</a:t>
            </a:r>
            <a:r>
              <a:rPr lang="ru-RU" dirty="0" smtClean="0"/>
              <a:t>, культуру </a:t>
            </a:r>
            <a:r>
              <a:rPr lang="ru-RU" dirty="0" err="1" smtClean="0"/>
              <a:t>і</a:t>
            </a:r>
            <a:r>
              <a:rPr lang="ru-RU" dirty="0" smtClean="0"/>
              <a:t> уклад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зіркою</a:t>
            </a:r>
            <a:r>
              <a:rPr lang="ru-RU" dirty="0" smtClean="0"/>
              <a:t> </a:t>
            </a:r>
            <a:r>
              <a:rPr lang="ru-RU" dirty="0" err="1" smtClean="0"/>
              <a:t>Сиріус</a:t>
            </a:r>
            <a:r>
              <a:rPr lang="ru-RU" dirty="0" smtClean="0"/>
              <a:t>. Уклад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плем'я</a:t>
            </a:r>
            <a:r>
              <a:rPr lang="ru-RU" dirty="0" smtClean="0"/>
              <a:t> </a:t>
            </a:r>
            <a:r>
              <a:rPr lang="ru-RU" dirty="0" err="1" smtClean="0"/>
              <a:t>догонів</a:t>
            </a:r>
            <a:r>
              <a:rPr lang="ru-RU" dirty="0" smtClean="0"/>
              <a:t> до сих </a:t>
            </a:r>
            <a:r>
              <a:rPr lang="ru-RU" dirty="0" err="1" smtClean="0"/>
              <a:t>пір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первісним</a:t>
            </a:r>
            <a:r>
              <a:rPr lang="ru-RU" dirty="0" smtClean="0"/>
              <a:t>. У них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електрики</a:t>
            </a:r>
            <a:r>
              <a:rPr lang="ru-RU" dirty="0" smtClean="0"/>
              <a:t>, водопроводу (вода </a:t>
            </a:r>
            <a:r>
              <a:rPr lang="ru-RU" dirty="0" err="1" smtClean="0"/>
              <a:t>добувається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колодязів</a:t>
            </a:r>
            <a:r>
              <a:rPr lang="ru-RU" dirty="0" smtClean="0"/>
              <a:t>)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комунікацій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племені</a:t>
            </a:r>
            <a:r>
              <a:rPr lang="ru-RU" dirty="0" smtClean="0"/>
              <a:t>, про </a:t>
            </a:r>
            <a:r>
              <a:rPr lang="ru-RU" dirty="0" err="1" smtClean="0"/>
              <a:t>це</a:t>
            </a:r>
            <a:r>
              <a:rPr lang="ru-RU" dirty="0" smtClean="0"/>
              <a:t> навряд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хто-небудь</a:t>
            </a:r>
            <a:r>
              <a:rPr lang="ru-RU" dirty="0" smtClean="0"/>
              <a:t> коли </a:t>
            </a:r>
            <a:r>
              <a:rPr lang="ru-RU" dirty="0" err="1" smtClean="0"/>
              <a:t>дізнається</a:t>
            </a:r>
            <a:r>
              <a:rPr lang="ru-RU" dirty="0" smtClean="0"/>
              <a:t>. Але дивно,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зірка</a:t>
            </a:r>
            <a:r>
              <a:rPr lang="ru-RU" dirty="0" smtClean="0"/>
              <a:t> </a:t>
            </a:r>
            <a:r>
              <a:rPr lang="ru-RU" dirty="0" err="1" smtClean="0"/>
              <a:t>Сіріус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супутник</a:t>
            </a:r>
            <a:r>
              <a:rPr lang="ru-RU" dirty="0" smtClean="0"/>
              <a:t> - </a:t>
            </a:r>
            <a:r>
              <a:rPr lang="ru-RU" dirty="0" err="1" smtClean="0"/>
              <a:t>Сіріус</a:t>
            </a:r>
            <a:r>
              <a:rPr lang="ru-RU" dirty="0" smtClean="0"/>
              <a:t> В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карликова</a:t>
            </a:r>
            <a:r>
              <a:rPr lang="ru-RU" dirty="0" smtClean="0"/>
              <a:t> </a:t>
            </a:r>
            <a:r>
              <a:rPr lang="ru-RU" dirty="0" err="1" smtClean="0"/>
              <a:t>зірка</a:t>
            </a:r>
            <a:r>
              <a:rPr lang="ru-RU" dirty="0" smtClean="0"/>
              <a:t>, про яку </a:t>
            </a:r>
            <a:r>
              <a:rPr lang="ru-RU" dirty="0" err="1" smtClean="0"/>
              <a:t>вчені</a:t>
            </a:r>
            <a:r>
              <a:rPr lang="ru-RU" dirty="0" smtClean="0"/>
              <a:t> не знали </a:t>
            </a:r>
            <a:r>
              <a:rPr lang="ru-RU" dirty="0" err="1" smtClean="0"/>
              <a:t>нічого</a:t>
            </a:r>
            <a:r>
              <a:rPr lang="ru-RU" dirty="0" smtClean="0"/>
              <a:t> до XIX ст. А </a:t>
            </a:r>
            <a:r>
              <a:rPr lang="ru-RU" dirty="0" err="1" smtClean="0"/>
              <a:t>вперше</a:t>
            </a:r>
            <a:r>
              <a:rPr lang="ru-RU" dirty="0" smtClean="0"/>
              <a:t> вона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сфотографована</a:t>
            </a:r>
            <a:r>
              <a:rPr lang="ru-RU" dirty="0" smtClean="0"/>
              <a:t> в 1970р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8600" y="2362200"/>
            <a:ext cx="3200400" cy="16764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Даасенач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4337" name="Picture 1" descr="C:\Users\user\Desktop\географія\Daasena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14800"/>
            <a:ext cx="7696200" cy="2743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14338" name="Picture 2" descr="C:\Users\user\Desktop\географія\Daasena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0"/>
            <a:ext cx="6172200" cy="411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ll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Будинки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. </a:t>
            </a:r>
            <a:r>
              <a:rPr lang="ru-RU" dirty="0" err="1" smtClean="0"/>
              <a:t>Даасенач</a:t>
            </a:r>
            <a:r>
              <a:rPr lang="ru-RU" dirty="0" smtClean="0"/>
              <a:t> - </a:t>
            </a:r>
            <a:r>
              <a:rPr lang="ru-RU" dirty="0" err="1" smtClean="0"/>
              <a:t>етнічна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чисельністю</a:t>
            </a:r>
            <a:r>
              <a:rPr lang="ru-RU" dirty="0" smtClean="0"/>
              <a:t> 13-33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проживає</a:t>
            </a:r>
            <a:r>
              <a:rPr lang="ru-RU" dirty="0" smtClean="0"/>
              <a:t> в </a:t>
            </a:r>
            <a:r>
              <a:rPr lang="ru-RU" dirty="0" err="1" smtClean="0"/>
              <a:t>Ефіопії</a:t>
            </a:r>
            <a:r>
              <a:rPr lang="ru-RU" dirty="0" smtClean="0"/>
              <a:t>, </a:t>
            </a:r>
            <a:r>
              <a:rPr lang="ru-RU" dirty="0" err="1" smtClean="0"/>
              <a:t>Кенії</a:t>
            </a:r>
            <a:r>
              <a:rPr lang="ru-RU" dirty="0" smtClean="0"/>
              <a:t> та </a:t>
            </a:r>
            <a:r>
              <a:rPr lang="ru-RU" dirty="0" err="1" smtClean="0"/>
              <a:t>Судані</a:t>
            </a:r>
            <a:r>
              <a:rPr lang="ru-RU" dirty="0" smtClean="0"/>
              <a:t>. Вони </a:t>
            </a:r>
            <a:r>
              <a:rPr lang="ru-RU" dirty="0" err="1" smtClean="0"/>
              <a:t>розвинули</a:t>
            </a:r>
            <a:r>
              <a:rPr lang="ru-RU" dirty="0" smtClean="0"/>
              <a:t> </a:t>
            </a:r>
            <a:r>
              <a:rPr lang="ru-RU" dirty="0" err="1" smtClean="0"/>
              <a:t>унікальну</a:t>
            </a:r>
            <a:r>
              <a:rPr lang="ru-RU" dirty="0" smtClean="0"/>
              <a:t> </a:t>
            </a:r>
            <a:r>
              <a:rPr lang="ru-RU" dirty="0" err="1" smtClean="0"/>
              <a:t>традицію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культуру, </a:t>
            </a:r>
            <a:r>
              <a:rPr lang="ru-RU" dirty="0" err="1" smtClean="0"/>
              <a:t>відкриту</a:t>
            </a:r>
            <a:r>
              <a:rPr lang="ru-RU" dirty="0" smtClean="0"/>
              <a:t> для </a:t>
            </a:r>
            <a:r>
              <a:rPr lang="ru-RU" dirty="0" err="1" smtClean="0"/>
              <a:t>всіх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готовий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дотримуватися</a:t>
            </a:r>
            <a:r>
              <a:rPr lang="ru-RU" dirty="0" smtClean="0"/>
              <a:t>. До </a:t>
            </a:r>
            <a:r>
              <a:rPr lang="ru-RU" dirty="0" err="1" smtClean="0"/>
              <a:t>настання</a:t>
            </a:r>
            <a:r>
              <a:rPr lang="ru-RU" dirty="0" smtClean="0"/>
              <a:t> 20 </a:t>
            </a:r>
            <a:r>
              <a:rPr lang="ru-RU" dirty="0" err="1" smtClean="0"/>
              <a:t>століття</a:t>
            </a:r>
            <a:r>
              <a:rPr lang="ru-RU" dirty="0" smtClean="0"/>
              <a:t> про </a:t>
            </a:r>
            <a:r>
              <a:rPr lang="ru-RU" dirty="0" err="1" smtClean="0"/>
              <a:t>плем'я</a:t>
            </a:r>
            <a:r>
              <a:rPr lang="ru-RU" dirty="0" smtClean="0"/>
              <a:t> </a:t>
            </a:r>
            <a:r>
              <a:rPr lang="ru-RU" dirty="0" err="1" smtClean="0"/>
              <a:t>Даасенач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. Вони </a:t>
            </a:r>
            <a:r>
              <a:rPr lang="ru-RU" dirty="0" err="1" smtClean="0"/>
              <a:t>традиційні</a:t>
            </a:r>
            <a:r>
              <a:rPr lang="ru-RU" dirty="0" smtClean="0"/>
              <a:t> </a:t>
            </a:r>
            <a:r>
              <a:rPr lang="ru-RU" dirty="0" err="1" smtClean="0"/>
              <a:t>скотарі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</a:t>
            </a:r>
            <a:r>
              <a:rPr lang="ru-RU" dirty="0" err="1" smtClean="0"/>
              <a:t>останні</a:t>
            </a:r>
            <a:r>
              <a:rPr lang="ru-RU" dirty="0" smtClean="0"/>
              <a:t> роки стали </a:t>
            </a:r>
            <a:r>
              <a:rPr lang="ru-RU" dirty="0" err="1" smtClean="0"/>
              <a:t>переходити</a:t>
            </a:r>
            <a:r>
              <a:rPr lang="ru-RU" dirty="0" smtClean="0"/>
              <a:t> до </a:t>
            </a:r>
            <a:r>
              <a:rPr lang="ru-RU" dirty="0" err="1" smtClean="0"/>
              <a:t>напівкочового</a:t>
            </a:r>
            <a:r>
              <a:rPr lang="ru-RU" dirty="0" smtClean="0"/>
              <a:t> способу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Народження</a:t>
            </a:r>
            <a:r>
              <a:rPr lang="ru-RU" dirty="0" smtClean="0"/>
              <a:t> дочки 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великою удачею.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дочки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допускається</a:t>
            </a:r>
            <a:r>
              <a:rPr lang="ru-RU" dirty="0" smtClean="0"/>
              <a:t> до </a:t>
            </a:r>
            <a:r>
              <a:rPr lang="ru-RU" dirty="0" err="1" smtClean="0"/>
              <a:t>участі</a:t>
            </a:r>
            <a:r>
              <a:rPr lang="ru-RU" dirty="0" smtClean="0"/>
              <a:t> в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колективних</a:t>
            </a:r>
            <a:r>
              <a:rPr lang="ru-RU" dirty="0" smtClean="0"/>
              <a:t> ритуалах. </a:t>
            </a:r>
            <a:r>
              <a:rPr lang="ru-RU" dirty="0" err="1" smtClean="0"/>
              <a:t>Зачіска</a:t>
            </a:r>
            <a:r>
              <a:rPr lang="ru-RU" dirty="0" smtClean="0"/>
              <a:t> </a:t>
            </a:r>
            <a:r>
              <a:rPr lang="ru-RU" dirty="0" err="1" smtClean="0"/>
              <a:t>Даасенач</a:t>
            </a:r>
            <a:r>
              <a:rPr lang="ru-RU" dirty="0" smtClean="0"/>
              <a:t> -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найскладніших</a:t>
            </a:r>
            <a:r>
              <a:rPr lang="ru-RU" dirty="0" smtClean="0"/>
              <a:t> в </a:t>
            </a:r>
            <a:r>
              <a:rPr lang="ru-RU" dirty="0" err="1" smtClean="0"/>
              <a:t>долині</a:t>
            </a:r>
            <a:r>
              <a:rPr lang="ru-RU" dirty="0" smtClean="0"/>
              <a:t> </a:t>
            </a:r>
            <a:r>
              <a:rPr lang="ru-RU" dirty="0" err="1" smtClean="0"/>
              <a:t>річки</a:t>
            </a:r>
            <a:r>
              <a:rPr lang="ru-RU" dirty="0" smtClean="0"/>
              <a:t> </a:t>
            </a:r>
            <a:r>
              <a:rPr lang="ru-RU" dirty="0" err="1" smtClean="0"/>
              <a:t>Омо</a:t>
            </a:r>
            <a:r>
              <a:rPr lang="ru-RU" dirty="0" smtClean="0"/>
              <a:t>.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голити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залишати</a:t>
            </a:r>
            <a:r>
              <a:rPr lang="ru-RU" dirty="0" smtClean="0"/>
              <a:t> маленький чубчик </a:t>
            </a:r>
            <a:r>
              <a:rPr lang="ru-RU" dirty="0" err="1" smtClean="0"/>
              <a:t>попереду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39903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</a:t>
            </a:r>
            <a:r>
              <a:rPr lang="ru-RU" sz="6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Дорсі</a:t>
            </a:r>
            <a:r>
              <a:rPr lang="uk-UA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uk-UA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endParaRPr lang="uk-UA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9154" name="Picture 2" descr="C:\Users\user\Desktop\географія\Dor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92826"/>
            <a:ext cx="7696200" cy="5065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На півдні Ефіопії люди «бананового племені» славляться як найкращі </a:t>
            </a:r>
            <a:r>
              <a:rPr lang="uk-UA" dirty="0" err="1" smtClean="0"/>
              <a:t>ткачі.Домоткані</a:t>
            </a:r>
            <a:r>
              <a:rPr lang="uk-UA" dirty="0" smtClean="0"/>
              <a:t> шапки і шарфи - для </a:t>
            </a:r>
            <a:r>
              <a:rPr lang="uk-UA" dirty="0" err="1" smtClean="0"/>
              <a:t>Дорсі</a:t>
            </a:r>
            <a:r>
              <a:rPr lang="uk-UA" dirty="0" smtClean="0"/>
              <a:t> джерело доходу, невеликого, але стабільного.</a:t>
            </a:r>
          </a:p>
          <a:p>
            <a:r>
              <a:rPr lang="uk-UA" dirty="0" err="1" smtClean="0"/>
              <a:t>Дорсі</a:t>
            </a:r>
            <a:r>
              <a:rPr lang="uk-UA" dirty="0" smtClean="0"/>
              <a:t> або </a:t>
            </a:r>
            <a:r>
              <a:rPr lang="uk-UA" dirty="0" err="1" smtClean="0"/>
              <a:t>Дорз</a:t>
            </a:r>
            <a:r>
              <a:rPr lang="uk-UA" dirty="0" smtClean="0"/>
              <a:t> налічується приблизно 20-28 тис. чол. </a:t>
            </a:r>
            <a:r>
              <a:rPr lang="ru-RU" dirty="0" smtClean="0"/>
              <a:t>Вони </a:t>
            </a:r>
            <a:r>
              <a:rPr lang="ru-RU" dirty="0" err="1" smtClean="0"/>
              <a:t>будують</a:t>
            </a:r>
            <a:r>
              <a:rPr lang="ru-RU" dirty="0" smtClean="0"/>
              <a:t>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бамбукові</a:t>
            </a:r>
            <a:r>
              <a:rPr lang="ru-RU" dirty="0" smtClean="0"/>
              <a:t> </a:t>
            </a:r>
            <a:r>
              <a:rPr lang="ru-RU" dirty="0" err="1" smtClean="0"/>
              <a:t>хатини</a:t>
            </a:r>
            <a:r>
              <a:rPr lang="ru-RU" dirty="0" smtClean="0"/>
              <a:t> до 12м </a:t>
            </a:r>
            <a:r>
              <a:rPr lang="ru-RU" dirty="0" err="1" smtClean="0"/>
              <a:t>заввишки</a:t>
            </a:r>
            <a:r>
              <a:rPr lang="ru-RU" dirty="0" smtClean="0"/>
              <a:t>, по контурах </a:t>
            </a:r>
            <a:r>
              <a:rPr lang="ru-RU" dirty="0" err="1" smtClean="0"/>
              <a:t>схожі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головою слона - колись </a:t>
            </a:r>
            <a:r>
              <a:rPr lang="ru-RU" dirty="0" err="1" smtClean="0"/>
              <a:t>плем'я</a:t>
            </a:r>
            <a:r>
              <a:rPr lang="ru-RU" dirty="0" smtClean="0"/>
              <a:t> жило в </a:t>
            </a:r>
            <a:r>
              <a:rPr lang="ru-RU" dirty="0" err="1" smtClean="0"/>
              <a:t>місцевості</a:t>
            </a:r>
            <a:r>
              <a:rPr lang="ru-RU" dirty="0" smtClean="0"/>
              <a:t>, де </a:t>
            </a:r>
            <a:r>
              <a:rPr lang="ru-RU" dirty="0" err="1" smtClean="0"/>
              <a:t>водилися</a:t>
            </a:r>
            <a:r>
              <a:rPr lang="ru-RU" dirty="0" smtClean="0"/>
              <a:t> </a:t>
            </a:r>
            <a:r>
              <a:rPr lang="ru-RU" dirty="0" err="1" smtClean="0"/>
              <a:t>слони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хижі</a:t>
            </a:r>
            <a:r>
              <a:rPr lang="ru-RU" dirty="0" smtClean="0"/>
              <a:t> </a:t>
            </a:r>
            <a:r>
              <a:rPr lang="ru-RU" dirty="0" err="1" smtClean="0"/>
              <a:t>виглядають</a:t>
            </a:r>
            <a:r>
              <a:rPr lang="ru-RU" dirty="0" smtClean="0"/>
              <a:t> вельми </a:t>
            </a:r>
            <a:r>
              <a:rPr lang="ru-RU" dirty="0" err="1" smtClean="0"/>
              <a:t>крихкими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насправді</a:t>
            </a:r>
            <a:r>
              <a:rPr lang="ru-RU" dirty="0" smtClean="0"/>
              <a:t> </a:t>
            </a:r>
            <a:r>
              <a:rPr lang="uk-UA" dirty="0" smtClean="0"/>
              <a:t>стоять</a:t>
            </a:r>
            <a:r>
              <a:rPr lang="ru-RU" dirty="0" smtClean="0"/>
              <a:t> по 60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endParaRPr lang="uk-UA" dirty="0" smtClean="0"/>
          </a:p>
          <a:p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 </a:t>
            </a:r>
            <a:r>
              <a:rPr lang="ru-RU" dirty="0" err="1" smtClean="0"/>
              <a:t>хатини</a:t>
            </a:r>
            <a:r>
              <a:rPr lang="ru-RU" dirty="0" smtClean="0"/>
              <a:t> як правило </a:t>
            </a:r>
            <a:r>
              <a:rPr lang="ru-RU" dirty="0" err="1" smtClean="0"/>
              <a:t>знаходиться</a:t>
            </a:r>
            <a:r>
              <a:rPr lang="ru-RU" dirty="0" smtClean="0"/>
              <a:t> невеликий сад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помилкових</a:t>
            </a:r>
            <a:r>
              <a:rPr lang="ru-RU" dirty="0" smtClean="0"/>
              <a:t> </a:t>
            </a:r>
            <a:r>
              <a:rPr lang="ru-RU" dirty="0" err="1" smtClean="0"/>
              <a:t>бананів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овочевими</a:t>
            </a:r>
            <a:r>
              <a:rPr lang="ru-RU" dirty="0" smtClean="0"/>
              <a:t> грядками, </a:t>
            </a:r>
            <a:r>
              <a:rPr lang="ru-RU" dirty="0" err="1" smtClean="0"/>
              <a:t>спеціями</a:t>
            </a:r>
            <a:r>
              <a:rPr lang="ru-RU" dirty="0" smtClean="0"/>
              <a:t>, а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посівами</a:t>
            </a:r>
            <a:r>
              <a:rPr lang="ru-RU" dirty="0" smtClean="0"/>
              <a:t> тютюну.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ser\Desktop\географія\zul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4538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648200"/>
            <a:ext cx="8229600" cy="2362200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00B050"/>
                </a:solidFill>
              </a:rPr>
              <a:t>Зулуси</a:t>
            </a:r>
            <a:r>
              <a:rPr lang="uk-UA" sz="6000" dirty="0" smtClean="0">
                <a:solidFill>
                  <a:srgbClr val="00B050"/>
                </a:solidFill>
              </a:rPr>
              <a:t/>
            </a:r>
            <a:br>
              <a:rPr lang="uk-UA" sz="6000" dirty="0" smtClean="0">
                <a:solidFill>
                  <a:srgbClr val="00B050"/>
                </a:solidFill>
              </a:rPr>
            </a:br>
            <a:endParaRPr lang="uk-UA" sz="6000" dirty="0">
              <a:solidFill>
                <a:srgbClr val="00B050"/>
              </a:solidFill>
            </a:endParaRPr>
          </a:p>
        </p:txBody>
      </p:sp>
      <p:pic>
        <p:nvPicPr>
          <p:cNvPr id="50179" name="Picture 3" descr="C:\Users\user\Desktop\географія\zul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3505200"/>
          </a:xfrm>
          <a:prstGeom prst="rect">
            <a:avLst/>
          </a:prstGeom>
          <a:noFill/>
        </p:spPr>
      </p:pic>
      <p:pic>
        <p:nvPicPr>
          <p:cNvPr id="50180" name="Picture 4" descr="C:\Users\user\Desktop\географія\zulus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05200"/>
            <a:ext cx="42672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Приватне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зулусів</a:t>
            </a:r>
            <a:r>
              <a:rPr lang="ru-RU" dirty="0" smtClean="0"/>
              <a:t> - </a:t>
            </a:r>
            <a:r>
              <a:rPr lang="ru-RU" dirty="0" err="1" smtClean="0"/>
              <a:t>ціла</a:t>
            </a:r>
            <a:r>
              <a:rPr lang="ru-RU" dirty="0" smtClean="0"/>
              <a:t> </a:t>
            </a:r>
            <a:r>
              <a:rPr lang="ru-RU" dirty="0" err="1" smtClean="0"/>
              <a:t>економічна</a:t>
            </a:r>
            <a:r>
              <a:rPr lang="ru-RU" dirty="0" smtClean="0"/>
              <a:t> наука.</a:t>
            </a:r>
            <a:endParaRPr lang="uk-UA" dirty="0" smtClean="0"/>
          </a:p>
          <a:p>
            <a:r>
              <a:rPr lang="ru-RU" dirty="0" smtClean="0"/>
              <a:t> Досягнувши </a:t>
            </a:r>
            <a:r>
              <a:rPr lang="ru-RU" dirty="0" err="1" smtClean="0"/>
              <a:t>повноліття</a:t>
            </a:r>
            <a:r>
              <a:rPr lang="ru-RU" dirty="0" smtClean="0"/>
              <a:t>, </a:t>
            </a:r>
            <a:r>
              <a:rPr lang="ru-RU" dirty="0" err="1" smtClean="0"/>
              <a:t>кожен</a:t>
            </a:r>
            <a:r>
              <a:rPr lang="ru-RU" dirty="0" smtClean="0"/>
              <a:t> зулу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одружитися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не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хоче</a:t>
            </a:r>
            <a:r>
              <a:rPr lang="ru-RU" dirty="0" smtClean="0"/>
              <a:t>, так як </a:t>
            </a:r>
            <a:r>
              <a:rPr lang="ru-RU" dirty="0" err="1" smtClean="0"/>
              <a:t>одруження</a:t>
            </a:r>
            <a:r>
              <a:rPr lang="ru-RU" dirty="0" smtClean="0"/>
              <a:t> для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женихів</a:t>
            </a:r>
            <a:r>
              <a:rPr lang="ru-RU" dirty="0" smtClean="0"/>
              <a:t> - справа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витратна</a:t>
            </a:r>
            <a:r>
              <a:rPr lang="ru-RU" dirty="0" smtClean="0"/>
              <a:t>. За </a:t>
            </a:r>
            <a:r>
              <a:rPr lang="ru-RU" dirty="0" err="1" smtClean="0"/>
              <a:t>традицією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зулус,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вирішив</a:t>
            </a:r>
            <a:r>
              <a:rPr lang="ru-RU" dirty="0" smtClean="0"/>
              <a:t> </a:t>
            </a:r>
            <a:r>
              <a:rPr lang="ru-RU" dirty="0" err="1" smtClean="0"/>
              <a:t>вступити</a:t>
            </a:r>
            <a:r>
              <a:rPr lang="ru-RU" dirty="0" smtClean="0"/>
              <a:t> в </a:t>
            </a:r>
            <a:r>
              <a:rPr lang="ru-RU" dirty="0" err="1" smtClean="0"/>
              <a:t>законний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, повинен </a:t>
            </a:r>
            <a:r>
              <a:rPr lang="ru-RU" dirty="0" err="1" smtClean="0"/>
              <a:t>заплатити</a:t>
            </a:r>
            <a:r>
              <a:rPr lang="ru-RU" dirty="0" smtClean="0"/>
              <a:t> батькам </a:t>
            </a:r>
            <a:r>
              <a:rPr lang="ru-RU" dirty="0" err="1" smtClean="0"/>
              <a:t>нареченої</a:t>
            </a:r>
            <a:r>
              <a:rPr lang="ru-RU" dirty="0" smtClean="0"/>
              <a:t> </a:t>
            </a:r>
            <a:r>
              <a:rPr lang="ru-RU" dirty="0" err="1" smtClean="0"/>
              <a:t>викуп</a:t>
            </a:r>
            <a:r>
              <a:rPr lang="ru-RU" dirty="0" smtClean="0"/>
              <a:t>. Сто </a:t>
            </a:r>
            <a:r>
              <a:rPr lang="ru-RU" dirty="0" err="1" smtClean="0"/>
              <a:t>кіло</a:t>
            </a:r>
            <a:r>
              <a:rPr lang="ru-RU" dirty="0" smtClean="0"/>
              <a:t> </a:t>
            </a:r>
            <a:r>
              <a:rPr lang="ru-RU" dirty="0" err="1" smtClean="0"/>
              <a:t>цукру</a:t>
            </a:r>
            <a:r>
              <a:rPr lang="ru-RU" dirty="0" smtClean="0"/>
              <a:t>, </a:t>
            </a:r>
            <a:r>
              <a:rPr lang="ru-RU" dirty="0" err="1" smtClean="0"/>
              <a:t>сто</a:t>
            </a:r>
            <a:r>
              <a:rPr lang="ru-RU" dirty="0" smtClean="0"/>
              <a:t> </a:t>
            </a:r>
            <a:r>
              <a:rPr lang="ru-RU" dirty="0" err="1" smtClean="0"/>
              <a:t>кіло</a:t>
            </a:r>
            <a:r>
              <a:rPr lang="ru-RU" dirty="0" smtClean="0"/>
              <a:t> </a:t>
            </a:r>
            <a:r>
              <a:rPr lang="ru-RU" dirty="0" err="1" smtClean="0"/>
              <a:t>кукурудзи</a:t>
            </a:r>
            <a:r>
              <a:rPr lang="ru-RU" dirty="0" smtClean="0"/>
              <a:t> та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одинадцять</a:t>
            </a:r>
            <a:r>
              <a:rPr lang="ru-RU" dirty="0" smtClean="0"/>
              <a:t> </a:t>
            </a:r>
            <a:r>
              <a:rPr lang="ru-RU" dirty="0" err="1" smtClean="0"/>
              <a:t>корів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Зулуси</a:t>
            </a:r>
            <a:r>
              <a:rPr lang="ru-RU" dirty="0" smtClean="0"/>
              <a:t> - </a:t>
            </a:r>
            <a:r>
              <a:rPr lang="ru-RU" dirty="0" err="1" smtClean="0"/>
              <a:t>африканський</a:t>
            </a:r>
            <a:r>
              <a:rPr lang="ru-RU" dirty="0" smtClean="0"/>
              <a:t> народ </a:t>
            </a:r>
            <a:r>
              <a:rPr lang="ru-RU" dirty="0" err="1" smtClean="0"/>
              <a:t>чисельністю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мешкає</a:t>
            </a:r>
            <a:r>
              <a:rPr lang="ru-RU" dirty="0" smtClean="0"/>
              <a:t> в основному в </a:t>
            </a:r>
            <a:r>
              <a:rPr lang="ru-RU" dirty="0" err="1" smtClean="0"/>
              <a:t>провінції</a:t>
            </a:r>
            <a:r>
              <a:rPr lang="ru-RU" dirty="0" smtClean="0"/>
              <a:t> </a:t>
            </a:r>
            <a:r>
              <a:rPr lang="ru-RU" dirty="0" err="1" smtClean="0"/>
              <a:t>Квазулу-Наталь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Південно-Африканській</a:t>
            </a:r>
            <a:r>
              <a:rPr lang="ru-RU" dirty="0" smtClean="0"/>
              <a:t> </a:t>
            </a:r>
            <a:r>
              <a:rPr lang="ru-RU" dirty="0" err="1" smtClean="0"/>
              <a:t>Республіці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smtClean="0"/>
              <a:t> Зулу - </a:t>
            </a:r>
            <a:r>
              <a:rPr lang="ru-RU" dirty="0" err="1" smtClean="0"/>
              <a:t>найпоширеніша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в ПАР.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зулуси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 </a:t>
            </a:r>
            <a:r>
              <a:rPr lang="ru-RU" dirty="0" err="1" smtClean="0"/>
              <a:t>англійською</a:t>
            </a:r>
            <a:r>
              <a:rPr lang="ru-RU" dirty="0" smtClean="0"/>
              <a:t>, </a:t>
            </a:r>
            <a:r>
              <a:rPr lang="ru-RU" dirty="0" err="1" smtClean="0"/>
              <a:t>португальською</a:t>
            </a:r>
            <a:r>
              <a:rPr lang="ru-RU" dirty="0" smtClean="0"/>
              <a:t>, </a:t>
            </a:r>
            <a:r>
              <a:rPr lang="ru-RU" dirty="0" err="1" smtClean="0"/>
              <a:t>сесото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 ПАР.</a:t>
            </a:r>
            <a:endParaRPr lang="uk-UA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зулусів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християни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зберігають</a:t>
            </a:r>
            <a:r>
              <a:rPr lang="ru-RU" dirty="0" smtClean="0"/>
              <a:t> </a:t>
            </a:r>
            <a:r>
              <a:rPr lang="ru-RU" dirty="0" err="1" smtClean="0"/>
              <a:t>прихильність</a:t>
            </a:r>
            <a:r>
              <a:rPr lang="ru-RU" dirty="0" smtClean="0"/>
              <a:t> </a:t>
            </a:r>
            <a:r>
              <a:rPr lang="ru-RU" dirty="0" err="1" smtClean="0"/>
              <a:t>традиційним</a:t>
            </a:r>
            <a:r>
              <a:rPr lang="ru-RU" dirty="0" smtClean="0"/>
              <a:t> </a:t>
            </a:r>
            <a:r>
              <a:rPr lang="ru-RU" dirty="0" err="1" smtClean="0"/>
              <a:t>віруванням</a:t>
            </a:r>
            <a:r>
              <a:rPr lang="ru-RU" dirty="0" smtClean="0"/>
              <a:t>. </a:t>
            </a:r>
            <a:r>
              <a:rPr lang="ru-RU" dirty="0" err="1" smtClean="0"/>
              <a:t>Зулуська</a:t>
            </a:r>
            <a:r>
              <a:rPr lang="ru-RU" dirty="0" smtClean="0"/>
              <a:t> </a:t>
            </a:r>
            <a:r>
              <a:rPr lang="ru-RU" dirty="0" err="1" smtClean="0"/>
              <a:t>релігія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віру</a:t>
            </a:r>
            <a:r>
              <a:rPr lang="ru-RU" dirty="0" smtClean="0"/>
              <a:t> в </a:t>
            </a:r>
            <a:r>
              <a:rPr lang="ru-RU" dirty="0" err="1" smtClean="0"/>
              <a:t>бога-творця</a:t>
            </a:r>
            <a:r>
              <a:rPr lang="ru-RU" dirty="0" smtClean="0"/>
              <a:t> (</a:t>
            </a:r>
            <a:r>
              <a:rPr lang="ru-RU" dirty="0" err="1" smtClean="0"/>
              <a:t>iNkulunkulu</a:t>
            </a:r>
            <a:r>
              <a:rPr lang="ru-RU" dirty="0" smtClean="0"/>
              <a:t>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повсякденних</a:t>
            </a:r>
            <a:r>
              <a:rPr lang="ru-RU" dirty="0" smtClean="0"/>
              <a:t> </a:t>
            </a:r>
            <a:r>
              <a:rPr lang="ru-RU" dirty="0" err="1" smtClean="0"/>
              <a:t>людських</a:t>
            </a:r>
            <a:r>
              <a:rPr lang="ru-RU" dirty="0" smtClean="0"/>
              <a:t> справ. </a:t>
            </a:r>
            <a:endParaRPr lang="uk-UA" dirty="0" smtClean="0"/>
          </a:p>
          <a:p>
            <a:r>
              <a:rPr lang="ru-RU" dirty="0" smtClean="0"/>
              <a:t> Зулу </a:t>
            </a:r>
            <a:r>
              <a:rPr lang="ru-RU" dirty="0" err="1" smtClean="0"/>
              <a:t>налічують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300 племен,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проживають</a:t>
            </a:r>
            <a:r>
              <a:rPr lang="ru-RU" dirty="0" smtClean="0"/>
              <a:t> в основному в </a:t>
            </a:r>
            <a:r>
              <a:rPr lang="ru-RU" dirty="0" err="1" smtClean="0"/>
              <a:t>провінції</a:t>
            </a:r>
            <a:r>
              <a:rPr lang="ru-RU" dirty="0" smtClean="0"/>
              <a:t> </a:t>
            </a:r>
            <a:r>
              <a:rPr lang="ru-RU" dirty="0" err="1" smtClean="0"/>
              <a:t>Квазулу-Наталь</a:t>
            </a:r>
            <a:r>
              <a:rPr lang="uk-UA" dirty="0" smtClean="0"/>
              <a:t>.</a:t>
            </a:r>
            <a:r>
              <a:rPr lang="ru-RU" dirty="0" smtClean="0"/>
              <a:t>В </a:t>
            </a:r>
            <a:r>
              <a:rPr lang="ru-RU" dirty="0" err="1" smtClean="0"/>
              <a:t>перекладі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зулуського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«зулу» - </a:t>
            </a:r>
            <a:r>
              <a:rPr lang="ru-RU" dirty="0" err="1" smtClean="0"/>
              <a:t>це</a:t>
            </a:r>
            <a:r>
              <a:rPr lang="ru-RU" dirty="0" smtClean="0"/>
              <a:t> небо, а </a:t>
            </a:r>
            <a:r>
              <a:rPr lang="ru-RU" dirty="0" err="1" smtClean="0"/>
              <a:t>зулуси</a:t>
            </a:r>
            <a:r>
              <a:rPr lang="ru-RU" dirty="0" smtClean="0"/>
              <a:t> - «</a:t>
            </a:r>
            <a:r>
              <a:rPr lang="ru-RU" dirty="0" err="1" smtClean="0"/>
              <a:t>небесні</a:t>
            </a:r>
            <a:r>
              <a:rPr lang="ru-RU" dirty="0" smtClean="0"/>
              <a:t> люди».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романтичну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,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африканської</a:t>
            </a:r>
            <a:r>
              <a:rPr lang="ru-RU" dirty="0" smtClean="0"/>
              <a:t> </a:t>
            </a:r>
            <a:r>
              <a:rPr lang="ru-RU" dirty="0" err="1" smtClean="0"/>
              <a:t>народності</a:t>
            </a:r>
            <a:r>
              <a:rPr lang="ru-RU" dirty="0" smtClean="0"/>
              <a:t> - люди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приземлені</a:t>
            </a:r>
            <a:r>
              <a:rPr lang="ru-RU" dirty="0" smtClean="0"/>
              <a:t>. В </a:t>
            </a:r>
            <a:r>
              <a:rPr lang="ru-RU" dirty="0" err="1" smtClean="0"/>
              <a:t>хмарах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витати</a:t>
            </a:r>
            <a:r>
              <a:rPr lang="ru-RU" dirty="0" smtClean="0"/>
              <a:t> не </a:t>
            </a:r>
            <a:r>
              <a:rPr lang="ru-RU" dirty="0" err="1" smtClean="0"/>
              <a:t>властиво</a:t>
            </a:r>
            <a:r>
              <a:rPr lang="ru-RU" dirty="0" smtClean="0"/>
              <a:t>.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властиво</a:t>
            </a:r>
            <a:r>
              <a:rPr lang="ru-RU" dirty="0" smtClean="0"/>
              <a:t> </a:t>
            </a:r>
            <a:r>
              <a:rPr lang="ru-RU" dirty="0" err="1" smtClean="0"/>
              <a:t>прагнути</a:t>
            </a:r>
            <a:r>
              <a:rPr lang="ru-RU" dirty="0" smtClean="0"/>
              <a:t> до </a:t>
            </a:r>
            <a:r>
              <a:rPr lang="ru-RU" dirty="0" err="1" smtClean="0"/>
              <a:t>безхмарного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Тому-то </a:t>
            </a:r>
            <a:r>
              <a:rPr lang="ru-RU" dirty="0" err="1" smtClean="0"/>
              <a:t>заманюють</a:t>
            </a:r>
            <a:r>
              <a:rPr lang="ru-RU" dirty="0" smtClean="0"/>
              <a:t> вони </a:t>
            </a:r>
            <a:r>
              <a:rPr lang="ru-RU" dirty="0" err="1" smtClean="0"/>
              <a:t>жадібних</a:t>
            </a:r>
            <a:r>
              <a:rPr lang="ru-RU" dirty="0" smtClean="0"/>
              <a:t> до </a:t>
            </a:r>
            <a:r>
              <a:rPr lang="ru-RU" dirty="0" err="1" smtClean="0"/>
              <a:t>видовищ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влаштовують</a:t>
            </a:r>
            <a:r>
              <a:rPr lang="ru-RU" dirty="0" smtClean="0"/>
              <a:t> для них </a:t>
            </a:r>
            <a:r>
              <a:rPr lang="ru-RU" dirty="0" err="1" smtClean="0"/>
              <a:t>уявлення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user\Desktop\географія\kar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162" y="0"/>
            <a:ext cx="4427838" cy="6858000"/>
          </a:xfrm>
          <a:prstGeom prst="rect">
            <a:avLst/>
          </a:prstGeom>
          <a:noFill/>
        </p:spPr>
      </p:pic>
      <p:pic>
        <p:nvPicPr>
          <p:cNvPr id="51204" name="Picture 4" descr="C:\Users\user\Desktop\географія\imagesппп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24400" cy="2743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0" y="5334000"/>
            <a:ext cx="8229600" cy="2399506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tx1">
                    <a:lumMod val="95000"/>
                  </a:schemeClr>
                </a:solidFill>
              </a:rPr>
              <a:t>Каро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1203" name="Picture 3" descr="C:\Users\user\Desktop\географія\kar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38401"/>
            <a:ext cx="47244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еографія\Пигмеи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38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2514600"/>
            <a:ext cx="8229600" cy="1399032"/>
          </a:xfrm>
        </p:spPr>
        <p:txBody>
          <a:bodyPr/>
          <a:lstStyle/>
          <a:p>
            <a:r>
              <a:rPr lang="uk-UA" dirty="0" smtClean="0"/>
              <a:t>          </a:t>
            </a:r>
            <a:r>
              <a:rPr lang="uk-UA" sz="6000" dirty="0" smtClean="0">
                <a:solidFill>
                  <a:srgbClr val="00B050"/>
                </a:solidFill>
              </a:rPr>
              <a:t>Пігмеї</a:t>
            </a:r>
            <a:endParaRPr lang="uk-UA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 С</a:t>
            </a:r>
            <a:r>
              <a:rPr lang="ru-RU" dirty="0" err="1" smtClean="0"/>
              <a:t>аме</a:t>
            </a:r>
            <a:r>
              <a:rPr lang="ru-RU" dirty="0" smtClean="0"/>
              <a:t> </a:t>
            </a:r>
            <a:r>
              <a:rPr lang="ru-RU" dirty="0" err="1" smtClean="0"/>
              <a:t>нечисленне</a:t>
            </a:r>
            <a:r>
              <a:rPr lang="ru-RU" dirty="0" smtClean="0"/>
              <a:t> </a:t>
            </a:r>
            <a:r>
              <a:rPr lang="ru-RU" dirty="0" err="1" smtClean="0"/>
              <a:t>плем'я</a:t>
            </a:r>
            <a:r>
              <a:rPr lang="ru-RU" dirty="0" smtClean="0"/>
              <a:t> в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Ефіопії</a:t>
            </a:r>
            <a:r>
              <a:rPr lang="ru-RU" dirty="0" smtClean="0"/>
              <a:t>, а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налічується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250-1500 </a:t>
            </a:r>
            <a:r>
              <a:rPr lang="ru-RU" dirty="0" err="1" smtClean="0"/>
              <a:t>чол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село </a:t>
            </a:r>
            <a:r>
              <a:rPr lang="ru-RU" dirty="0" err="1" smtClean="0"/>
              <a:t>стоїть</a:t>
            </a:r>
            <a:r>
              <a:rPr lang="ru-RU" dirty="0" smtClean="0"/>
              <a:t> на красивому </a:t>
            </a:r>
            <a:r>
              <a:rPr lang="ru-RU" dirty="0" err="1" smtClean="0"/>
              <a:t>обриві</a:t>
            </a:r>
            <a:r>
              <a:rPr lang="ru-RU" dirty="0" smtClean="0"/>
              <a:t> над </a:t>
            </a:r>
            <a:r>
              <a:rPr lang="ru-RU" dirty="0" err="1" smtClean="0"/>
              <a:t>рікою</a:t>
            </a:r>
            <a:r>
              <a:rPr lang="ru-RU" dirty="0" smtClean="0"/>
              <a:t> </a:t>
            </a:r>
            <a:r>
              <a:rPr lang="ru-RU" dirty="0" err="1" smtClean="0"/>
              <a:t>Омо</a:t>
            </a:r>
            <a:r>
              <a:rPr lang="ru-RU" dirty="0" smtClean="0"/>
              <a:t>. </a:t>
            </a:r>
            <a:r>
              <a:rPr lang="ru-RU" dirty="0" err="1" smtClean="0"/>
              <a:t>Жителі</a:t>
            </a:r>
            <a:r>
              <a:rPr lang="ru-RU" dirty="0" smtClean="0"/>
              <a:t> </a:t>
            </a:r>
            <a:r>
              <a:rPr lang="ru-RU" dirty="0" err="1" smtClean="0"/>
              <a:t>племені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займаються</a:t>
            </a:r>
            <a:r>
              <a:rPr lang="ru-RU" dirty="0" smtClean="0"/>
              <a:t> </a:t>
            </a:r>
            <a:r>
              <a:rPr lang="ru-RU" dirty="0" err="1" smtClean="0"/>
              <a:t>тваринництвом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збиральництвом</a:t>
            </a:r>
            <a:r>
              <a:rPr lang="ru-RU" dirty="0" smtClean="0"/>
              <a:t>. В </a:t>
            </a:r>
            <a:r>
              <a:rPr lang="ru-RU" dirty="0" err="1" smtClean="0"/>
              <a:t>минулому</a:t>
            </a:r>
            <a:r>
              <a:rPr lang="ru-RU" dirty="0" smtClean="0"/>
              <a:t> </a:t>
            </a:r>
            <a:r>
              <a:rPr lang="ru-RU" dirty="0" err="1" smtClean="0"/>
              <a:t>скотарі</a:t>
            </a:r>
            <a:r>
              <a:rPr lang="ru-RU" dirty="0" smtClean="0"/>
              <a:t>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вимушено</a:t>
            </a:r>
            <a:r>
              <a:rPr lang="ru-RU" dirty="0" smtClean="0"/>
              <a:t> </a:t>
            </a:r>
            <a:r>
              <a:rPr lang="ru-RU" dirty="0" err="1" smtClean="0"/>
              <a:t>зайнялися</a:t>
            </a:r>
            <a:r>
              <a:rPr lang="ru-RU" dirty="0" smtClean="0"/>
              <a:t> </a:t>
            </a:r>
            <a:r>
              <a:rPr lang="ru-RU" dirty="0" err="1" smtClean="0"/>
              <a:t>сільським</a:t>
            </a:r>
            <a:r>
              <a:rPr lang="ru-RU" dirty="0" smtClean="0"/>
              <a:t> </a:t>
            </a:r>
            <a:r>
              <a:rPr lang="ru-RU" dirty="0" err="1" smtClean="0"/>
              <a:t>господарством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інфекції</a:t>
            </a:r>
            <a:r>
              <a:rPr lang="ru-RU" dirty="0" smtClean="0"/>
              <a:t> забрали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поголів'я</a:t>
            </a:r>
            <a:r>
              <a:rPr lang="ru-RU" dirty="0" smtClean="0"/>
              <a:t> </a:t>
            </a:r>
            <a:r>
              <a:rPr lang="ru-RU" dirty="0" err="1" smtClean="0"/>
              <a:t>худоби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uk-UA" dirty="0" smtClean="0"/>
              <a:t> К</a:t>
            </a:r>
            <a:r>
              <a:rPr lang="ru-RU" dirty="0" err="1" smtClean="0"/>
              <a:t>аро</a:t>
            </a:r>
            <a:r>
              <a:rPr lang="ru-RU" dirty="0" smtClean="0"/>
              <a:t> </a:t>
            </a:r>
            <a:r>
              <a:rPr lang="ru-RU" dirty="0" err="1" smtClean="0"/>
              <a:t>вважаються</a:t>
            </a:r>
            <a:r>
              <a:rPr lang="ru-RU" dirty="0" smtClean="0"/>
              <a:t> </a:t>
            </a:r>
            <a:r>
              <a:rPr lang="ru-RU" dirty="0" err="1" smtClean="0"/>
              <a:t>майстрами</a:t>
            </a:r>
            <a:r>
              <a:rPr lang="ru-RU" dirty="0" smtClean="0"/>
              <a:t> по </a:t>
            </a:r>
            <a:r>
              <a:rPr lang="ru-RU" dirty="0" err="1" smtClean="0"/>
              <a:t>розмальовуванні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, особливо при </a:t>
            </a:r>
            <a:r>
              <a:rPr lang="ru-RU" dirty="0" err="1" smtClean="0"/>
              <a:t>підготовці</a:t>
            </a:r>
            <a:r>
              <a:rPr lang="ru-RU" dirty="0" smtClean="0"/>
              <a:t> до </a:t>
            </a:r>
            <a:r>
              <a:rPr lang="ru-RU" dirty="0" err="1" smtClean="0"/>
              <a:t>танців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свят.</a:t>
            </a:r>
            <a:endParaRPr lang="uk-UA" dirty="0" smtClean="0"/>
          </a:p>
          <a:p>
            <a:r>
              <a:rPr lang="ru-RU" dirty="0" smtClean="0"/>
              <a:t>  Для </a:t>
            </a:r>
            <a:r>
              <a:rPr lang="ru-RU" dirty="0" err="1" smtClean="0"/>
              <a:t>малюнків</a:t>
            </a:r>
            <a:r>
              <a:rPr lang="ru-RU" dirty="0" smtClean="0"/>
              <a:t> на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фарби</a:t>
            </a:r>
            <a:r>
              <a:rPr lang="ru-RU" dirty="0" smtClean="0"/>
              <a:t>. </a:t>
            </a:r>
            <a:r>
              <a:rPr lang="uk-UA" dirty="0" smtClean="0"/>
              <a:t>Крейда</a:t>
            </a:r>
            <a:r>
              <a:rPr lang="ru-RU" dirty="0" smtClean="0"/>
              <a:t> (</a:t>
            </a:r>
            <a:r>
              <a:rPr lang="uk-UA" dirty="0" smtClean="0"/>
              <a:t>білий</a:t>
            </a:r>
            <a:r>
              <a:rPr lang="ru-RU" dirty="0" smtClean="0"/>
              <a:t>), </a:t>
            </a:r>
            <a:r>
              <a:rPr lang="ru-RU" dirty="0" err="1" smtClean="0"/>
              <a:t>залізну</a:t>
            </a:r>
            <a:r>
              <a:rPr lang="ru-RU" dirty="0" smtClean="0"/>
              <a:t> руда (</a:t>
            </a:r>
            <a:r>
              <a:rPr lang="ru-RU" dirty="0" err="1" smtClean="0"/>
              <a:t>червоний</a:t>
            </a:r>
            <a:r>
              <a:rPr lang="ru-RU" dirty="0" smtClean="0"/>
              <a:t>), </a:t>
            </a:r>
            <a:r>
              <a:rPr lang="ru-RU" dirty="0" err="1" smtClean="0"/>
              <a:t>відкладення</a:t>
            </a:r>
            <a:r>
              <a:rPr lang="ru-RU" dirty="0" smtClean="0"/>
              <a:t> охри (</a:t>
            </a:r>
            <a:r>
              <a:rPr lang="ru-RU" dirty="0" err="1" smtClean="0"/>
              <a:t>жовтий</a:t>
            </a:r>
            <a:r>
              <a:rPr lang="ru-RU" dirty="0" smtClean="0"/>
              <a:t>), </a:t>
            </a:r>
            <a:r>
              <a:rPr lang="ru-RU" dirty="0" err="1" smtClean="0"/>
              <a:t>вугілля</a:t>
            </a:r>
            <a:r>
              <a:rPr lang="ru-RU" dirty="0" smtClean="0"/>
              <a:t> (</a:t>
            </a:r>
            <a:r>
              <a:rPr lang="ru-RU" dirty="0" err="1" smtClean="0"/>
              <a:t>чорний</a:t>
            </a:r>
            <a:r>
              <a:rPr lang="ru-RU" dirty="0" smtClean="0"/>
              <a:t>).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малюнки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наносяться</a:t>
            </a:r>
            <a:r>
              <a:rPr lang="ru-RU" dirty="0" smtClean="0"/>
              <a:t> на </a:t>
            </a:r>
            <a:r>
              <a:rPr lang="ru-RU" dirty="0" err="1" smtClean="0"/>
              <a:t>тіло</a:t>
            </a:r>
            <a:r>
              <a:rPr lang="ru-RU" dirty="0" smtClean="0"/>
              <a:t>, руки, ноги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</a:t>
            </a:r>
            <a:r>
              <a:rPr lang="ru-RU" dirty="0" err="1" smtClean="0"/>
              <a:t>повторюють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мотиви</a:t>
            </a:r>
            <a:r>
              <a:rPr lang="ru-RU" dirty="0" smtClean="0"/>
              <a:t> - </a:t>
            </a:r>
            <a:r>
              <a:rPr lang="ru-RU" dirty="0" err="1" smtClean="0"/>
              <a:t>плямисту</a:t>
            </a:r>
            <a:r>
              <a:rPr lang="ru-RU" dirty="0" smtClean="0"/>
              <a:t> шкуру леопарда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світло-сірі</a:t>
            </a:r>
            <a:r>
              <a:rPr lang="ru-RU" dirty="0" smtClean="0"/>
              <a:t> </a:t>
            </a:r>
            <a:r>
              <a:rPr lang="ru-RU" dirty="0" err="1" smtClean="0"/>
              <a:t>цяточки</a:t>
            </a:r>
            <a:r>
              <a:rPr lang="ru-RU" dirty="0" smtClean="0"/>
              <a:t> на темному </a:t>
            </a:r>
            <a:r>
              <a:rPr lang="ru-RU" dirty="0" err="1" smtClean="0"/>
              <a:t>оперенні</a:t>
            </a:r>
            <a:r>
              <a:rPr lang="ru-RU" dirty="0" smtClean="0"/>
              <a:t> цесарок,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долоні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Каро</a:t>
            </a:r>
            <a:r>
              <a:rPr lang="ru-RU" dirty="0" smtClean="0"/>
              <a:t> </a:t>
            </a:r>
            <a:r>
              <a:rPr lang="ru-RU" dirty="0" err="1" smtClean="0"/>
              <a:t>подобається</a:t>
            </a:r>
            <a:r>
              <a:rPr lang="ru-RU" dirty="0" smtClean="0"/>
              <a:t> строгий </a:t>
            </a:r>
            <a:r>
              <a:rPr lang="ru-RU" dirty="0" err="1" smtClean="0"/>
              <a:t>геометричний</a:t>
            </a:r>
            <a:r>
              <a:rPr lang="ru-RU" dirty="0" smtClean="0"/>
              <a:t> стиль - </a:t>
            </a:r>
            <a:r>
              <a:rPr lang="ru-RU" dirty="0" err="1" smtClean="0"/>
              <a:t>смужки</a:t>
            </a:r>
            <a:r>
              <a:rPr lang="ru-RU" dirty="0" smtClean="0"/>
              <a:t>, кола, </a:t>
            </a:r>
            <a:r>
              <a:rPr lang="ru-RU" dirty="0" err="1" smtClean="0"/>
              <a:t>спіралі</a:t>
            </a:r>
            <a:r>
              <a:rPr lang="ru-RU" dirty="0" smtClean="0"/>
              <a:t>. Мало не </a:t>
            </a:r>
            <a:r>
              <a:rPr lang="ru-RU" dirty="0" err="1" smtClean="0"/>
              <a:t>щодня</a:t>
            </a:r>
            <a:r>
              <a:rPr lang="ru-RU" dirty="0" smtClean="0"/>
              <a:t> вони </a:t>
            </a:r>
            <a:r>
              <a:rPr lang="ru-RU" dirty="0" err="1" smtClean="0"/>
              <a:t>наносять</a:t>
            </a:r>
            <a:r>
              <a:rPr lang="ru-RU" dirty="0" smtClean="0"/>
              <a:t> на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візерунок</a:t>
            </a:r>
            <a:r>
              <a:rPr lang="ru-RU" dirty="0" smtClean="0"/>
              <a:t>. </a:t>
            </a:r>
            <a:r>
              <a:rPr lang="ru-RU" dirty="0" err="1" smtClean="0"/>
              <a:t>Каро</a:t>
            </a:r>
            <a:r>
              <a:rPr lang="ru-RU" dirty="0" smtClean="0"/>
              <a:t> </a:t>
            </a:r>
            <a:r>
              <a:rPr lang="ru-RU" dirty="0" err="1" smtClean="0"/>
              <a:t>носять</a:t>
            </a:r>
            <a:r>
              <a:rPr lang="ru-RU" dirty="0" smtClean="0"/>
              <a:t> за </a:t>
            </a:r>
            <a:r>
              <a:rPr lang="ru-RU" dirty="0" err="1" smtClean="0"/>
              <a:t>вухами</a:t>
            </a:r>
            <a:r>
              <a:rPr lang="ru-RU" dirty="0" smtClean="0"/>
              <a:t> </a:t>
            </a:r>
            <a:r>
              <a:rPr lang="ru-RU" dirty="0" err="1" smtClean="0"/>
              <a:t>рожеві</a:t>
            </a:r>
            <a:r>
              <a:rPr lang="ru-RU" dirty="0" smtClean="0"/>
              <a:t> </a:t>
            </a:r>
            <a:r>
              <a:rPr lang="ru-RU" dirty="0" err="1" smtClean="0"/>
              <a:t>квітки</a:t>
            </a:r>
            <a:r>
              <a:rPr lang="ru-RU" dirty="0" smtClean="0"/>
              <a:t> </a:t>
            </a:r>
            <a:r>
              <a:rPr lang="ru-RU" dirty="0" err="1" smtClean="0"/>
              <a:t>виростає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селища дерева.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4600" y="304800"/>
            <a:ext cx="1524000" cy="59972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Акка</a:t>
            </a:r>
            <a:r>
              <a:rPr lang="ru-RU" dirty="0" smtClean="0"/>
              <a:t> - </a:t>
            </a:r>
            <a:r>
              <a:rPr lang="ru-RU" dirty="0" err="1" smtClean="0"/>
              <a:t>відкрите</a:t>
            </a:r>
            <a:r>
              <a:rPr lang="ru-RU" dirty="0" smtClean="0"/>
              <a:t> </a:t>
            </a:r>
            <a:r>
              <a:rPr lang="ru-RU" dirty="0" err="1" smtClean="0"/>
              <a:t>Швейнфуртом</a:t>
            </a:r>
            <a:r>
              <a:rPr lang="ru-RU" dirty="0" smtClean="0"/>
              <a:t> </a:t>
            </a:r>
            <a:r>
              <a:rPr lang="ru-RU" dirty="0" err="1" smtClean="0"/>
              <a:t>плем'я</a:t>
            </a:r>
            <a:r>
              <a:rPr lang="ru-RU" dirty="0" smtClean="0"/>
              <a:t> </a:t>
            </a:r>
            <a:r>
              <a:rPr lang="ru-RU" dirty="0" err="1" smtClean="0"/>
              <a:t>карликів</a:t>
            </a:r>
            <a:r>
              <a:rPr lang="ru-RU" dirty="0" smtClean="0"/>
              <a:t> в </a:t>
            </a:r>
            <a:r>
              <a:rPr lang="ru-RU" dirty="0" err="1" smtClean="0"/>
              <a:t>Центральній</a:t>
            </a:r>
            <a:r>
              <a:rPr lang="ru-RU" dirty="0" smtClean="0"/>
              <a:t> </a:t>
            </a:r>
            <a:r>
              <a:rPr lang="ru-RU" dirty="0" err="1" smtClean="0"/>
              <a:t>Африці</a:t>
            </a:r>
            <a:r>
              <a:rPr lang="ru-RU" dirty="0" smtClean="0"/>
              <a:t>. Голова велика, шия тонка, </a:t>
            </a:r>
            <a:r>
              <a:rPr lang="ru-RU" dirty="0" err="1" smtClean="0"/>
              <a:t>грудна</a:t>
            </a:r>
            <a:r>
              <a:rPr lang="ru-RU" dirty="0" smtClean="0"/>
              <a:t> </a:t>
            </a:r>
            <a:r>
              <a:rPr lang="ru-RU" dirty="0" err="1" smtClean="0"/>
              <a:t>клітка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плоско </a:t>
            </a:r>
            <a:r>
              <a:rPr lang="ru-RU" dirty="0" err="1" smtClean="0"/>
              <a:t>звужується</a:t>
            </a:r>
            <a:r>
              <a:rPr lang="ru-RU" dirty="0" smtClean="0"/>
              <a:t> догори, </a:t>
            </a:r>
            <a:r>
              <a:rPr lang="ru-RU" dirty="0" err="1" smtClean="0"/>
              <a:t>надмірно</a:t>
            </a:r>
            <a:r>
              <a:rPr lang="ru-RU" dirty="0" smtClean="0"/>
              <a:t> </a:t>
            </a:r>
            <a:r>
              <a:rPr lang="ru-RU" dirty="0" err="1" smtClean="0"/>
              <a:t>розвинений</a:t>
            </a:r>
            <a:r>
              <a:rPr lang="ru-RU" dirty="0" smtClean="0"/>
              <a:t> </a:t>
            </a:r>
            <a:r>
              <a:rPr lang="ru-RU" dirty="0" err="1" smtClean="0"/>
              <a:t>живіт</a:t>
            </a:r>
            <a:r>
              <a:rPr lang="ru-RU" dirty="0" smtClean="0"/>
              <a:t> </a:t>
            </a:r>
            <a:r>
              <a:rPr lang="ru-RU" dirty="0" err="1" smtClean="0"/>
              <a:t>висить</a:t>
            </a:r>
            <a:r>
              <a:rPr lang="ru-RU" dirty="0" smtClean="0"/>
              <a:t> донизу. </a:t>
            </a:r>
            <a:r>
              <a:rPr lang="ru-RU" dirty="0" err="1" smtClean="0"/>
              <a:t>Верхня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довгими</a:t>
            </a:r>
            <a:r>
              <a:rPr lang="ru-RU" dirty="0" smtClean="0"/>
              <a:t> руками </a:t>
            </a:r>
            <a:r>
              <a:rPr lang="ru-RU" dirty="0" err="1" smtClean="0"/>
              <a:t>непропорційно</a:t>
            </a:r>
            <a:r>
              <a:rPr lang="ru-RU" dirty="0" smtClean="0"/>
              <a:t> </a:t>
            </a:r>
            <a:r>
              <a:rPr lang="ru-RU" dirty="0" err="1" smtClean="0"/>
              <a:t>розвинена</a:t>
            </a:r>
            <a:r>
              <a:rPr lang="ru-RU" dirty="0" smtClean="0"/>
              <a:t>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нижньою</a:t>
            </a:r>
            <a:r>
              <a:rPr lang="ru-RU" dirty="0" smtClean="0"/>
              <a:t>. Кисть руки </a:t>
            </a:r>
            <a:r>
              <a:rPr lang="ru-RU" dirty="0" err="1" smtClean="0"/>
              <a:t>чудово</a:t>
            </a:r>
            <a:r>
              <a:rPr lang="ru-RU" dirty="0" smtClean="0"/>
              <a:t> струнка </a:t>
            </a:r>
            <a:r>
              <a:rPr lang="ru-RU" dirty="0" err="1" smtClean="0"/>
              <a:t>і</a:t>
            </a:r>
            <a:r>
              <a:rPr lang="ru-RU" dirty="0" smtClean="0"/>
              <a:t> красиво </a:t>
            </a:r>
            <a:r>
              <a:rPr lang="ru-RU" dirty="0" err="1" smtClean="0"/>
              <a:t>складена</a:t>
            </a:r>
            <a:r>
              <a:rPr lang="ru-RU" dirty="0" smtClean="0"/>
              <a:t>, стопа,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вкрай</a:t>
            </a:r>
            <a:r>
              <a:rPr lang="ru-RU" dirty="0" smtClean="0"/>
              <a:t> тупа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спрямована</a:t>
            </a:r>
            <a:r>
              <a:rPr lang="ru-RU" dirty="0" smtClean="0"/>
              <a:t> </a:t>
            </a:r>
            <a:r>
              <a:rPr lang="ru-RU" dirty="0" err="1" smtClean="0"/>
              <a:t>всередину</a:t>
            </a:r>
            <a:r>
              <a:rPr lang="ru-RU" dirty="0" smtClean="0"/>
              <a:t>, ноги </a:t>
            </a:r>
            <a:r>
              <a:rPr lang="ru-RU" dirty="0" err="1" smtClean="0"/>
              <a:t>забезпечені</a:t>
            </a:r>
            <a:r>
              <a:rPr lang="ru-RU" dirty="0" smtClean="0"/>
              <a:t> великими </a:t>
            </a:r>
            <a:r>
              <a:rPr lang="ru-RU" dirty="0" err="1" smtClean="0"/>
              <a:t>колінними</a:t>
            </a:r>
            <a:r>
              <a:rPr lang="ru-RU" dirty="0" smtClean="0"/>
              <a:t> </a:t>
            </a:r>
            <a:r>
              <a:rPr lang="ru-RU" dirty="0" err="1" smtClean="0"/>
              <a:t>кістками</a:t>
            </a:r>
            <a:r>
              <a:rPr lang="ru-RU" dirty="0" smtClean="0"/>
              <a:t>, тому хода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хитка</a:t>
            </a:r>
            <a:r>
              <a:rPr lang="ru-RU" dirty="0" smtClean="0"/>
              <a:t>,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uk-UA" dirty="0" smtClean="0"/>
              <a:t>тіпанням</a:t>
            </a:r>
            <a:r>
              <a:rPr lang="ru-RU" dirty="0" smtClean="0"/>
              <a:t>, яке </a:t>
            </a:r>
            <a:r>
              <a:rPr lang="ru-RU" dirty="0" err="1" smtClean="0"/>
              <a:t>мимоволі</a:t>
            </a:r>
            <a:r>
              <a:rPr lang="ru-RU" dirty="0" smtClean="0"/>
              <a:t> </a:t>
            </a:r>
            <a:r>
              <a:rPr lang="ru-RU" dirty="0" err="1" smtClean="0"/>
              <a:t>передається</a:t>
            </a:r>
            <a:r>
              <a:rPr lang="ru-RU" dirty="0" smtClean="0"/>
              <a:t> </a:t>
            </a:r>
            <a:r>
              <a:rPr lang="ru-RU" dirty="0" err="1" smtClean="0"/>
              <a:t>всім</a:t>
            </a:r>
            <a:r>
              <a:rPr lang="ru-RU" dirty="0" smtClean="0"/>
              <a:t> членам. </a:t>
            </a:r>
            <a:r>
              <a:rPr lang="ru-RU" dirty="0" err="1" smtClean="0"/>
              <a:t>Акка</a:t>
            </a:r>
            <a:r>
              <a:rPr lang="ru-RU" dirty="0" smtClean="0"/>
              <a:t> </a:t>
            </a:r>
            <a:r>
              <a:rPr lang="ru-RU" dirty="0" err="1" smtClean="0"/>
              <a:t>своєрідний</a:t>
            </a:r>
            <a:r>
              <a:rPr lang="ru-RU" dirty="0" smtClean="0"/>
              <a:t> характер,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відрізняє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фізіономій</a:t>
            </a:r>
            <a:r>
              <a:rPr lang="ru-RU" dirty="0" smtClean="0"/>
              <a:t> </a:t>
            </a:r>
            <a:r>
              <a:rPr lang="ru-RU" dirty="0" err="1" smtClean="0"/>
              <a:t>сусідніх</a:t>
            </a:r>
            <a:r>
              <a:rPr lang="ru-RU" dirty="0" smtClean="0"/>
              <a:t> племен. </a:t>
            </a:r>
            <a:r>
              <a:rPr lang="ru-RU" dirty="0" err="1" smtClean="0"/>
              <a:t>Акка</a:t>
            </a:r>
            <a:r>
              <a:rPr lang="ru-RU" dirty="0" smtClean="0"/>
              <a:t> -  </a:t>
            </a:r>
            <a:r>
              <a:rPr lang="ru-RU" dirty="0" err="1" smtClean="0"/>
              <a:t>уникають</a:t>
            </a:r>
            <a:r>
              <a:rPr lang="ru-RU" dirty="0" smtClean="0"/>
              <a:t> людей, </a:t>
            </a:r>
            <a:r>
              <a:rPr lang="ru-RU" dirty="0" err="1" smtClean="0"/>
              <a:t>мисливське</a:t>
            </a:r>
            <a:r>
              <a:rPr lang="ru-RU" dirty="0" smtClean="0"/>
              <a:t> </a:t>
            </a:r>
            <a:r>
              <a:rPr lang="ru-RU" dirty="0" err="1" smtClean="0"/>
              <a:t>плем'я</a:t>
            </a:r>
            <a:r>
              <a:rPr lang="ru-RU" dirty="0" smtClean="0"/>
              <a:t>,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винахідлива</a:t>
            </a:r>
            <a:r>
              <a:rPr lang="ru-RU" dirty="0" smtClean="0"/>
              <a:t> у </a:t>
            </a:r>
            <a:r>
              <a:rPr lang="ru-RU" dirty="0" err="1" smtClean="0"/>
              <a:t>ставці</a:t>
            </a:r>
            <a:r>
              <a:rPr lang="ru-RU" dirty="0" smtClean="0"/>
              <a:t> </a:t>
            </a:r>
            <a:r>
              <a:rPr lang="ru-RU" dirty="0" err="1" smtClean="0"/>
              <a:t>пасток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капканів</a:t>
            </a:r>
            <a:r>
              <a:rPr lang="ru-RU" dirty="0" smtClean="0"/>
              <a:t>. </a:t>
            </a:r>
            <a:r>
              <a:rPr lang="ru-RU" dirty="0" err="1" smtClean="0"/>
              <a:t>Єдин</a:t>
            </a:r>
            <a:r>
              <a:rPr lang="uk-UA" dirty="0" smtClean="0"/>
              <a:t>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домашня</a:t>
            </a:r>
            <a:r>
              <a:rPr lang="ru-RU" dirty="0" smtClean="0"/>
              <a:t> </a:t>
            </a:r>
            <a:r>
              <a:rPr lang="ru-RU" dirty="0" err="1" smtClean="0"/>
              <a:t>тварина</a:t>
            </a:r>
            <a:r>
              <a:rPr lang="ru-RU" dirty="0" smtClean="0"/>
              <a:t> – курка</a:t>
            </a:r>
            <a:r>
              <a:rPr lang="uk-UA" dirty="0" smtClean="0"/>
              <a:t>.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Арборе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Ефіопія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)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074" name="Picture 2" descr="C:\Users\user\Desktop\географія\arbo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5105400" cy="5943600"/>
          </a:xfrm>
          <a:prstGeom prst="rect">
            <a:avLst/>
          </a:prstGeom>
          <a:noFill/>
        </p:spPr>
      </p:pic>
      <p:pic>
        <p:nvPicPr>
          <p:cNvPr id="3075" name="Picture 3" descr="C:\Users\user\Desktop\географія\arbo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01875"/>
            <a:ext cx="3810000" cy="4556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26208"/>
          </a:xfrm>
        </p:spPr>
        <p:txBody>
          <a:bodyPr>
            <a:normAutofit/>
          </a:bodyPr>
          <a:lstStyle/>
          <a:p>
            <a:r>
              <a:rPr lang="ru-RU" dirty="0" smtClean="0"/>
              <a:t> У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Арборе</a:t>
            </a:r>
            <a:r>
              <a:rPr lang="ru-RU" dirty="0" smtClean="0"/>
              <a:t> (</a:t>
            </a:r>
            <a:r>
              <a:rPr lang="ru-RU" dirty="0" err="1" smtClean="0"/>
              <a:t>Ербор</a:t>
            </a:r>
            <a:r>
              <a:rPr lang="ru-RU" dirty="0" smtClean="0"/>
              <a:t>, </a:t>
            </a:r>
            <a:r>
              <a:rPr lang="ru-RU" dirty="0" err="1" smtClean="0"/>
              <a:t>Arbore</a:t>
            </a:r>
            <a:r>
              <a:rPr lang="ru-RU" dirty="0" smtClean="0"/>
              <a:t>)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народності</a:t>
            </a:r>
            <a:r>
              <a:rPr lang="ru-RU" dirty="0" smtClean="0"/>
              <a:t> </a:t>
            </a:r>
            <a:r>
              <a:rPr lang="ru-RU" dirty="0" err="1" smtClean="0"/>
              <a:t>Арбор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нараховує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4,5 тис. </a:t>
            </a:r>
            <a:r>
              <a:rPr lang="ru-RU" dirty="0" err="1" smtClean="0"/>
              <a:t>чол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відмінностей</a:t>
            </a:r>
            <a:r>
              <a:rPr lang="ru-RU" dirty="0" smtClean="0"/>
              <a:t>, вони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племен </a:t>
            </a:r>
            <a:r>
              <a:rPr lang="ru-RU" dirty="0" err="1" smtClean="0"/>
              <a:t>численним</a:t>
            </a:r>
            <a:r>
              <a:rPr lang="uk-UA" dirty="0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різнокольоровими</a:t>
            </a:r>
            <a:r>
              <a:rPr lang="ru-RU" dirty="0" smtClean="0"/>
              <a:t> бусами.</a:t>
            </a:r>
            <a:endParaRPr lang="uk-UA" dirty="0" smtClean="0"/>
          </a:p>
          <a:p>
            <a:r>
              <a:rPr lang="ru-RU" dirty="0" smtClean="0"/>
              <a:t> 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шапки половинку </a:t>
            </a:r>
            <a:r>
              <a:rPr lang="ru-RU" dirty="0" err="1" smtClean="0"/>
              <a:t>гарбуза</a:t>
            </a:r>
            <a:r>
              <a:rPr lang="ru-RU" dirty="0" smtClean="0"/>
              <a:t> на </a:t>
            </a:r>
            <a:r>
              <a:rPr lang="ru-RU" dirty="0" err="1" smtClean="0"/>
              <a:t>голові</a:t>
            </a:r>
            <a:r>
              <a:rPr lang="ru-RU" dirty="0" smtClean="0"/>
              <a:t> </a:t>
            </a:r>
            <a:r>
              <a:rPr lang="uk-UA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схожі</a:t>
            </a:r>
            <a:r>
              <a:rPr lang="ru-RU" dirty="0" smtClean="0"/>
              <a:t> на </a:t>
            </a:r>
            <a:r>
              <a:rPr lang="ru-RU" dirty="0" err="1" smtClean="0"/>
              <a:t>фріців</a:t>
            </a:r>
            <a:r>
              <a:rPr lang="ru-RU" dirty="0" smtClean="0"/>
              <a:t> в касках.</a:t>
            </a:r>
            <a:endParaRPr lang="uk-UA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географія\Ba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7400" cy="68634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0" y="2590800"/>
            <a:ext cx="3352800" cy="1399032"/>
          </a:xfrm>
        </p:spPr>
        <p:txBody>
          <a:bodyPr>
            <a:noAutofit/>
          </a:bodyPr>
          <a:lstStyle/>
          <a:p>
            <a:r>
              <a:rPr lang="ru-RU" sz="6000" dirty="0" smtClean="0"/>
              <a:t>                  </a:t>
            </a:r>
            <a:r>
              <a:rPr lang="ru-RU" sz="6000" dirty="0" smtClean="0">
                <a:solidFill>
                  <a:srgbClr val="FFC000"/>
                </a:solidFill>
              </a:rPr>
              <a:t>Бака</a:t>
            </a:r>
            <a:r>
              <a:rPr lang="ru-RU" sz="6000" dirty="0" smtClean="0"/>
              <a:t>	</a:t>
            </a:r>
            <a:r>
              <a:rPr lang="uk-UA" sz="6000" dirty="0" smtClean="0"/>
              <a:t/>
            </a:r>
            <a:br>
              <a:rPr lang="uk-UA" sz="6000" dirty="0" smtClean="0"/>
            </a:br>
            <a:endParaRPr lang="uk-UA" sz="6000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/>
          <a:lstStyle/>
          <a:p>
            <a:r>
              <a:rPr lang="uk-UA" dirty="0" smtClean="0"/>
              <a:t>Найпоширеніше плем’я</a:t>
            </a:r>
            <a:r>
              <a:rPr lang="ru-RU" dirty="0" smtClean="0"/>
              <a:t> в Камерун</a:t>
            </a:r>
            <a:r>
              <a:rPr lang="uk-UA" dirty="0" smtClean="0"/>
              <a:t>і </a:t>
            </a:r>
            <a:r>
              <a:rPr lang="ru-RU" dirty="0" smtClean="0"/>
              <a:t>– </a:t>
            </a:r>
            <a:r>
              <a:rPr lang="ru-RU" dirty="0" err="1" smtClean="0"/>
              <a:t>плем</a:t>
            </a:r>
            <a:r>
              <a:rPr lang="uk-UA" dirty="0" smtClean="0"/>
              <a:t>’</a:t>
            </a:r>
            <a:r>
              <a:rPr lang="ru-RU" dirty="0" smtClean="0"/>
              <a:t>я Бака (</a:t>
            </a:r>
            <a:r>
              <a:rPr lang="ru-RU" dirty="0" err="1" smtClean="0"/>
              <a:t>Baka</a:t>
            </a:r>
            <a:r>
              <a:rPr lang="ru-RU" dirty="0" smtClean="0"/>
              <a:t>)</a:t>
            </a:r>
            <a:endParaRPr lang="uk-UA" dirty="0" smtClean="0"/>
          </a:p>
          <a:p>
            <a:r>
              <a:rPr lang="ru-RU" dirty="0" smtClean="0"/>
              <a:t> П</a:t>
            </a:r>
            <a:r>
              <a:rPr lang="uk-UA" dirty="0" smtClean="0"/>
              <a:t>і</a:t>
            </a:r>
            <a:r>
              <a:rPr lang="ru-RU" dirty="0" err="1" smtClean="0"/>
              <a:t>гме</a:t>
            </a:r>
            <a:r>
              <a:rPr lang="uk-UA" dirty="0" smtClean="0"/>
              <a:t>ї</a:t>
            </a:r>
            <a:r>
              <a:rPr lang="ru-RU" dirty="0" smtClean="0"/>
              <a:t> – «</a:t>
            </a:r>
            <a:r>
              <a:rPr lang="uk-UA" dirty="0" smtClean="0"/>
              <a:t>лісові люди</a:t>
            </a:r>
            <a:r>
              <a:rPr lang="ru-RU" dirty="0" smtClean="0"/>
              <a:t>», </a:t>
            </a:r>
            <a:r>
              <a:rPr lang="uk-UA" dirty="0" smtClean="0"/>
              <a:t>хоч вони діляться на декілька народів і племен</a:t>
            </a:r>
            <a:r>
              <a:rPr lang="ru-RU" dirty="0" smtClean="0"/>
              <a:t>, </a:t>
            </a:r>
            <a:r>
              <a:rPr lang="uk-UA" dirty="0" smtClean="0"/>
              <a:t>кожне з яких має свою мову,культуру,віросповідання</a:t>
            </a:r>
            <a:r>
              <a:rPr lang="ru-RU" dirty="0" smtClean="0"/>
              <a:t>,</a:t>
            </a:r>
            <a:r>
              <a:rPr lang="uk-UA" dirty="0" smtClean="0"/>
              <a:t>обряди…Загальна кількість </a:t>
            </a:r>
            <a:r>
              <a:rPr lang="ru-RU" dirty="0" smtClean="0"/>
              <a:t>в Габон</a:t>
            </a:r>
            <a:r>
              <a:rPr lang="uk-UA" dirty="0" smtClean="0"/>
              <a:t>і складає від</a:t>
            </a:r>
            <a:r>
              <a:rPr lang="ru-RU" dirty="0" smtClean="0"/>
              <a:t> 15 до 20 т</a:t>
            </a:r>
            <a:r>
              <a:rPr lang="uk-UA" dirty="0" smtClean="0"/>
              <a:t>и</a:t>
            </a:r>
            <a:r>
              <a:rPr lang="ru-RU" dirty="0" smtClean="0"/>
              <a:t>с. </a:t>
            </a:r>
            <a:r>
              <a:rPr lang="uk-UA" dirty="0" smtClean="0"/>
              <a:t>осіб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</TotalTime>
  <Words>1950</Words>
  <Application>Microsoft Office PowerPoint</Application>
  <PresentationFormat>Экран (4:3)</PresentationFormat>
  <Paragraphs>71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Яркая</vt:lpstr>
      <vt:lpstr>Кочове життя африканців</vt:lpstr>
      <vt:lpstr>          Ама-ндебеле </vt:lpstr>
      <vt:lpstr>Слайд 3</vt:lpstr>
      <vt:lpstr>          Пігмеї</vt:lpstr>
      <vt:lpstr>Слайд 5</vt:lpstr>
      <vt:lpstr>        Арборе (Ефіопія) </vt:lpstr>
      <vt:lpstr>Слайд 7</vt:lpstr>
      <vt:lpstr>                  Бака  </vt:lpstr>
      <vt:lpstr>Слайд 9</vt:lpstr>
      <vt:lpstr>         Бамбуті (Заїр) </vt:lpstr>
      <vt:lpstr>Слайд 11</vt:lpstr>
      <vt:lpstr>Слайд 12</vt:lpstr>
      <vt:lpstr>                Бакіга</vt:lpstr>
      <vt:lpstr>Слайд 14</vt:lpstr>
      <vt:lpstr>                 Бамум</vt:lpstr>
      <vt:lpstr>Слайд 16</vt:lpstr>
      <vt:lpstr>                 Банту </vt:lpstr>
      <vt:lpstr>Слайд 18</vt:lpstr>
      <vt:lpstr>   Бена (Східна Африка)</vt:lpstr>
      <vt:lpstr>Слайд 20</vt:lpstr>
      <vt:lpstr>Бербери </vt:lpstr>
      <vt:lpstr>Слайд 22</vt:lpstr>
      <vt:lpstr>Боран </vt:lpstr>
      <vt:lpstr>Слайд 24</vt:lpstr>
      <vt:lpstr>Борена               ( Пд. Ефіопія) </vt:lpstr>
      <vt:lpstr>Слайд 26</vt:lpstr>
      <vt:lpstr>Бороро  (Нігерія)</vt:lpstr>
      <vt:lpstr>Слайд 28</vt:lpstr>
      <vt:lpstr>Геде </vt:lpstr>
      <vt:lpstr>Слайд 30</vt:lpstr>
      <vt:lpstr>Догони </vt:lpstr>
      <vt:lpstr>Слайд 32</vt:lpstr>
      <vt:lpstr>Даасенач </vt:lpstr>
      <vt:lpstr>Слайд 34</vt:lpstr>
      <vt:lpstr>          Дорсі </vt:lpstr>
      <vt:lpstr>Слайд 36</vt:lpstr>
      <vt:lpstr>Зулуси </vt:lpstr>
      <vt:lpstr>Слайд 38</vt:lpstr>
      <vt:lpstr>Каро 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Кочове життя африканців</dc:title>
  <dc:creator>user</dc:creator>
  <cp:lastModifiedBy>user</cp:lastModifiedBy>
  <cp:revision>13</cp:revision>
  <dcterms:created xsi:type="dcterms:W3CDTF">2012-04-29T07:24:26Z</dcterms:created>
  <dcterms:modified xsi:type="dcterms:W3CDTF">2012-04-29T09:47:13Z</dcterms:modified>
</cp:coreProperties>
</file>