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C0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9A42-C271-4F46-B8BE-E83DC3E52788}" type="datetimeFigureOut">
              <a:rPr lang="uk-UA" smtClean="0"/>
              <a:pPr/>
              <a:t>01.07.2002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8A5C-85B2-45A3-AA8B-A6157B7F9DF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9A42-C271-4F46-B8BE-E83DC3E52788}" type="datetimeFigureOut">
              <a:rPr lang="uk-UA" smtClean="0"/>
              <a:pPr/>
              <a:t>01.07.2002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8A5C-85B2-45A3-AA8B-A6157B7F9DF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9A42-C271-4F46-B8BE-E83DC3E52788}" type="datetimeFigureOut">
              <a:rPr lang="uk-UA" smtClean="0"/>
              <a:pPr/>
              <a:t>01.07.2002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8A5C-85B2-45A3-AA8B-A6157B7F9DF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9A42-C271-4F46-B8BE-E83DC3E52788}" type="datetimeFigureOut">
              <a:rPr lang="uk-UA" smtClean="0"/>
              <a:pPr/>
              <a:t>01.07.2002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8A5C-85B2-45A3-AA8B-A6157B7F9DF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9A42-C271-4F46-B8BE-E83DC3E52788}" type="datetimeFigureOut">
              <a:rPr lang="uk-UA" smtClean="0"/>
              <a:pPr/>
              <a:t>01.07.2002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8A5C-85B2-45A3-AA8B-A6157B7F9DF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9A42-C271-4F46-B8BE-E83DC3E52788}" type="datetimeFigureOut">
              <a:rPr lang="uk-UA" smtClean="0"/>
              <a:pPr/>
              <a:t>01.07.2002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8A5C-85B2-45A3-AA8B-A6157B7F9DF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9A42-C271-4F46-B8BE-E83DC3E52788}" type="datetimeFigureOut">
              <a:rPr lang="uk-UA" smtClean="0"/>
              <a:pPr/>
              <a:t>01.07.2002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8A5C-85B2-45A3-AA8B-A6157B7F9DF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9A42-C271-4F46-B8BE-E83DC3E52788}" type="datetimeFigureOut">
              <a:rPr lang="uk-UA" smtClean="0"/>
              <a:pPr/>
              <a:t>01.07.2002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8A5C-85B2-45A3-AA8B-A6157B7F9DF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9A42-C271-4F46-B8BE-E83DC3E52788}" type="datetimeFigureOut">
              <a:rPr lang="uk-UA" smtClean="0"/>
              <a:pPr/>
              <a:t>01.07.2002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8A5C-85B2-45A3-AA8B-A6157B7F9DF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9A42-C271-4F46-B8BE-E83DC3E52788}" type="datetimeFigureOut">
              <a:rPr lang="uk-UA" smtClean="0"/>
              <a:pPr/>
              <a:t>01.07.2002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8A5C-85B2-45A3-AA8B-A6157B7F9DF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9A42-C271-4F46-B8BE-E83DC3E52788}" type="datetimeFigureOut">
              <a:rPr lang="uk-UA" smtClean="0"/>
              <a:pPr/>
              <a:t>01.07.2002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8A5C-85B2-45A3-AA8B-A6157B7F9DF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69A42-C271-4F46-B8BE-E83DC3E52788}" type="datetimeFigureOut">
              <a:rPr lang="uk-UA" smtClean="0"/>
              <a:pPr/>
              <a:t>01.07.2002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28A5C-85B2-45A3-AA8B-A6157B7F9DF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1264892458_D1ECE0E9EBE8EA203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7320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772400" cy="1440160"/>
          </a:xfrm>
        </p:spPr>
        <p:txBody>
          <a:bodyPr/>
          <a:lstStyle/>
          <a:p>
            <a:r>
              <a:rPr lang="ru-RU" sz="7200" dirty="0" smtClean="0"/>
              <a:t>Темперамент</a:t>
            </a:r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Здановская К.</a:t>
            </a:r>
            <a:endParaRPr lang="uk-UA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bestkids.ru/info/wp-content/uploads/2009/07/boy-eating-himself-by-Milisse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4" y="0"/>
            <a:ext cx="914781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Аппетит</a:t>
            </a:r>
            <a:endParaRPr lang="uk-UA" sz="6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11"/>
          <p:cNvSpPr>
            <a:spLocks noGrp="1" noChangeArrowheads="1"/>
          </p:cNvSpPr>
          <p:nvPr>
            <p:ph idx="1"/>
          </p:nvPr>
        </p:nvSpPr>
        <p:spPr bwMode="auto">
          <a:xfrm rot="10800000">
            <a:off x="1547664" y="2204864"/>
            <a:ext cx="2304256" cy="1440160"/>
          </a:xfrm>
          <a:prstGeom prst="flowChartDocument">
            <a:avLst/>
          </a:prstGeom>
          <a:solidFill>
            <a:srgbClr val="0AC035"/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хороший</a:t>
            </a:r>
            <a:r>
              <a:rPr lang="ru-RU" sz="1600" b="1" dirty="0"/>
              <a:t>,</a:t>
            </a:r>
          </a:p>
          <a:p>
            <a:pPr>
              <a:buNone/>
            </a:pPr>
            <a:r>
              <a:rPr lang="ru-RU" sz="1600" b="1" dirty="0"/>
              <a:t>«лакомка»</a:t>
            </a: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 flipV="1">
            <a:off x="4973638" y="2132856"/>
            <a:ext cx="1974626" cy="1512168"/>
          </a:xfrm>
          <a:prstGeom prst="flowChartDocument">
            <a:avLst/>
          </a:prstGeom>
          <a:solidFill>
            <a:srgbClr val="0AC035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r>
              <a:rPr lang="ru-RU" sz="1600" b="1" dirty="0"/>
              <a:t>ест быстро,</a:t>
            </a:r>
          </a:p>
          <a:p>
            <a:r>
              <a:rPr lang="ru-RU" sz="1600" b="1" dirty="0"/>
              <a:t>много</a:t>
            </a: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 flipH="1">
            <a:off x="1547662" y="4149080"/>
            <a:ext cx="2304255" cy="1656184"/>
          </a:xfrm>
          <a:prstGeom prst="flowChartDocument">
            <a:avLst/>
          </a:prstGeom>
          <a:solidFill>
            <a:srgbClr val="0AC035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 b="1" dirty="0"/>
              <a:t>ценит процесс</a:t>
            </a:r>
          </a:p>
          <a:p>
            <a:r>
              <a:rPr lang="ru-RU" sz="1600" b="1" dirty="0"/>
              <a:t>еды, не </a:t>
            </a:r>
          </a:p>
          <a:p>
            <a:r>
              <a:rPr lang="ru-RU" sz="1600" b="1" dirty="0"/>
              <a:t>торопится во </a:t>
            </a:r>
          </a:p>
          <a:p>
            <a:r>
              <a:rPr lang="ru-RU" sz="1600" b="1" dirty="0"/>
              <a:t>время еды</a:t>
            </a: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5004048" y="4149080"/>
            <a:ext cx="2016224" cy="1584176"/>
          </a:xfrm>
          <a:prstGeom prst="flowChartDocument">
            <a:avLst/>
          </a:prstGeom>
          <a:solidFill>
            <a:srgbClr val="0AC035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 b="1" dirty="0"/>
              <a:t>сниженный</a:t>
            </a: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 rot="13236848" flipV="1">
            <a:off x="6530324" y="5767695"/>
            <a:ext cx="1266440" cy="147145"/>
          </a:xfrm>
          <a:prstGeom prst="rightArrow">
            <a:avLst>
              <a:gd name="adj1" fmla="val 50000"/>
              <a:gd name="adj2" fmla="val 269354"/>
            </a:avLst>
          </a:prstGeom>
          <a:solidFill>
            <a:srgbClr val="92D05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7462838" y="6165304"/>
            <a:ext cx="1430337" cy="69269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 b="1" dirty="0"/>
              <a:t>меланхолик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18467718" flipV="1">
            <a:off x="594098" y="5792975"/>
            <a:ext cx="1215358" cy="186761"/>
          </a:xfrm>
          <a:prstGeom prst="rightArrow">
            <a:avLst>
              <a:gd name="adj1" fmla="val 50000"/>
              <a:gd name="adj2" fmla="val 269354"/>
            </a:avLst>
          </a:prstGeom>
          <a:solidFill>
            <a:srgbClr val="92D05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0" y="6237312"/>
            <a:ext cx="1547813" cy="6206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 b="1" dirty="0"/>
              <a:t>флегматик</a:t>
            </a: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 rot="3220986">
            <a:off x="434279" y="1872226"/>
            <a:ext cx="1454150" cy="260234"/>
          </a:xfrm>
          <a:prstGeom prst="rightArrow">
            <a:avLst>
              <a:gd name="adj1" fmla="val 50000"/>
              <a:gd name="adj2" fmla="val 327143"/>
            </a:avLst>
          </a:prstGeom>
          <a:solidFill>
            <a:srgbClr val="92D05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0" y="769938"/>
            <a:ext cx="1681163" cy="57083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 b="1" dirty="0"/>
              <a:t>сангвиник</a:t>
            </a: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 rot="7820090">
            <a:off x="6714103" y="1836748"/>
            <a:ext cx="1550987" cy="131477"/>
          </a:xfrm>
          <a:prstGeom prst="rightArrow">
            <a:avLst>
              <a:gd name="adj1" fmla="val 50000"/>
              <a:gd name="adj2" fmla="val 317206"/>
            </a:avLst>
          </a:prstGeom>
          <a:solidFill>
            <a:srgbClr val="92D05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7497763" y="769938"/>
            <a:ext cx="1223962" cy="6428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 b="1" dirty="0"/>
              <a:t>холерик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400"/>
                            </p:stCondLst>
                            <p:childTnLst>
                              <p:par>
                                <p:cTn id="2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8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875"/>
                            </p:stCondLst>
                            <p:childTnLst>
                              <p:par>
                                <p:cTn id="3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975"/>
                            </p:stCondLst>
                            <p:childTnLst>
                              <p:par>
                                <p:cTn id="4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475"/>
                            </p:stCondLst>
                            <p:childTnLst>
                              <p:par>
                                <p:cTn id="5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475"/>
                            </p:stCondLst>
                            <p:childTnLst>
                              <p:par>
                                <p:cTn id="5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175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250"/>
                            </p:stCondLst>
                            <p:childTnLst>
                              <p:par>
                                <p:cTn id="6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05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550"/>
                            </p:stCondLst>
                            <p:childTnLst>
                              <p:par>
                                <p:cTn id="7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55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050"/>
                            </p:stCondLst>
                            <p:childTnLst>
                              <p:par>
                                <p:cTn id="8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105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1550"/>
                            </p:stCondLst>
                            <p:childTnLst>
                              <p:par>
                                <p:cTn id="91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9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355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50"/>
                            </p:stCondLst>
                            <p:childTnLst>
                              <p:par>
                                <p:cTn id="9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 autoUpdateAnimBg="0"/>
      <p:bldP spid="5" grpId="0" build="allAtOnce" animBg="1" autoUpdateAnimBg="0"/>
      <p:bldP spid="6" grpId="0" build="allAtOnce" animBg="1" autoUpdateAnimBg="0"/>
      <p:bldP spid="7" grpId="0" build="allAtOnce" animBg="1" autoUpdateAnimBg="0"/>
      <p:bldP spid="8" grpId="0" animBg="1"/>
      <p:bldP spid="9" grpId="0" animBg="1" autoUpdateAnimBg="0"/>
      <p:bldP spid="12" grpId="0" animBg="1"/>
      <p:bldP spid="13" grpId="0" animBg="1" autoUpdateAnimBg="0"/>
      <p:bldP spid="14" grpId="0" animBg="1"/>
      <p:bldP spid="15" grpId="0" animBg="1" autoUpdateAnimBg="0"/>
      <p:bldP spid="16" grpId="0" animBg="1"/>
      <p:bldP spid="1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img.mota.ru/upload/wallpapers/2009/07/14/16/02/1022/3d_1210-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114300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Picture 4" descr="КоТяРа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10136"/>
            <a:ext cx="3275856" cy="33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кися и мыш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203848" cy="332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Кот баюн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5" y="0"/>
            <a:ext cx="5796136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ml_itid=132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429000"/>
            <a:ext cx="413995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8e3fd0fdff9e6b19e579d725a96737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54"/>
            <a:ext cx="9144000" cy="68352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 темперамента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340768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41277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772816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</a:rPr>
              <a:t>Темперамент - особенности психики, объясняющие образ действий </a:t>
            </a:r>
          </a:p>
          <a:p>
            <a:r>
              <a:rPr lang="ru-RU" sz="2800" b="1" dirty="0" smtClean="0">
                <a:latin typeface="Times New Roman" pitchFamily="18" charset="0"/>
              </a:rPr>
              <a:t>человека в той или иной ситуации. </a:t>
            </a:r>
            <a:endParaRPr lang="uk-UA" sz="2800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1.foto.rambler.ru/preview/r/600x600/4d26f8f9-151c-3ff9-7014-16b9654f28e0/%D1%84%D0%BE%D0%BD_%D0%BD%D0%B5%D0%B1%D0%B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темперамента:</a:t>
            </a:r>
            <a:endParaRPr lang="uk-UA" dirty="0"/>
          </a:p>
        </p:txBody>
      </p:sp>
      <p:sp>
        <p:nvSpPr>
          <p:cNvPr id="4" name="AutoShape 72"/>
          <p:cNvSpPr>
            <a:spLocks noGrp="1" noChangeArrowheads="1"/>
          </p:cNvSpPr>
          <p:nvPr>
            <p:ph idx="1"/>
          </p:nvPr>
        </p:nvSpPr>
        <p:spPr bwMode="auto">
          <a:xfrm>
            <a:off x="467544" y="2780928"/>
            <a:ext cx="2952328" cy="1440161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r>
              <a:rPr lang="ru-RU" b="1" dirty="0">
                <a:solidFill>
                  <a:srgbClr val="A50021"/>
                </a:solidFill>
              </a:rPr>
              <a:t>темперамент</a:t>
            </a:r>
          </a:p>
        </p:txBody>
      </p:sp>
      <p:sp>
        <p:nvSpPr>
          <p:cNvPr id="5" name="AutoShape 85"/>
          <p:cNvSpPr>
            <a:spLocks noChangeArrowheads="1"/>
          </p:cNvSpPr>
          <p:nvPr/>
        </p:nvSpPr>
        <p:spPr bwMode="auto">
          <a:xfrm rot="20667298">
            <a:off x="3342740" y="2297645"/>
            <a:ext cx="2890567" cy="356308"/>
          </a:xfrm>
          <a:prstGeom prst="rightArrow">
            <a:avLst>
              <a:gd name="adj1" fmla="val 50000"/>
              <a:gd name="adj2" fmla="val 350295"/>
            </a:avLst>
          </a:prstGeom>
          <a:solidFill>
            <a:srgbClr val="CC99FF"/>
          </a:solidFill>
          <a:ln w="952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6" name="AutoShape 93"/>
          <p:cNvSpPr>
            <a:spLocks noChangeArrowheads="1"/>
          </p:cNvSpPr>
          <p:nvPr/>
        </p:nvSpPr>
        <p:spPr bwMode="auto">
          <a:xfrm rot="21277397">
            <a:off x="3426124" y="3214056"/>
            <a:ext cx="3108980" cy="257158"/>
          </a:xfrm>
          <a:prstGeom prst="rightArrow">
            <a:avLst>
              <a:gd name="adj1" fmla="val 50000"/>
              <a:gd name="adj2" fmla="val 350297"/>
            </a:avLst>
          </a:prstGeom>
          <a:solidFill>
            <a:srgbClr val="CC99FF"/>
          </a:solidFill>
          <a:ln w="952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7" name="AutoShape 94"/>
          <p:cNvSpPr>
            <a:spLocks noChangeArrowheads="1"/>
          </p:cNvSpPr>
          <p:nvPr/>
        </p:nvSpPr>
        <p:spPr bwMode="auto">
          <a:xfrm rot="325320">
            <a:off x="3498304" y="3863410"/>
            <a:ext cx="3111686" cy="283304"/>
          </a:xfrm>
          <a:prstGeom prst="rightArrow">
            <a:avLst>
              <a:gd name="adj1" fmla="val 50000"/>
              <a:gd name="adj2" fmla="val 350297"/>
            </a:avLst>
          </a:prstGeom>
          <a:solidFill>
            <a:srgbClr val="CC99FF"/>
          </a:solidFill>
          <a:ln w="952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8" name="AutoShape 95"/>
          <p:cNvSpPr>
            <a:spLocks noChangeArrowheads="1"/>
          </p:cNvSpPr>
          <p:nvPr/>
        </p:nvSpPr>
        <p:spPr bwMode="auto">
          <a:xfrm rot="1060225">
            <a:off x="3265265" y="4466291"/>
            <a:ext cx="2616904" cy="336977"/>
          </a:xfrm>
          <a:prstGeom prst="rightArrow">
            <a:avLst>
              <a:gd name="adj1" fmla="val 50000"/>
              <a:gd name="adj2" fmla="val 350295"/>
            </a:avLst>
          </a:prstGeom>
          <a:solidFill>
            <a:srgbClr val="CC99FF"/>
          </a:solidFill>
          <a:ln w="952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9" name="AutoShape 87"/>
          <p:cNvSpPr>
            <a:spLocks noChangeArrowheads="1"/>
          </p:cNvSpPr>
          <p:nvPr/>
        </p:nvSpPr>
        <p:spPr bwMode="auto">
          <a:xfrm>
            <a:off x="6003925" y="1700213"/>
            <a:ext cx="1782763" cy="863600"/>
          </a:xfrm>
          <a:prstGeom prst="octagon">
            <a:avLst>
              <a:gd name="adj" fmla="val 29287"/>
            </a:avLst>
          </a:prstGeom>
          <a:solidFill>
            <a:srgbClr val="6666FF">
              <a:alpha val="7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>
                <a:solidFill>
                  <a:srgbClr val="99FFCC"/>
                </a:solidFill>
              </a:rPr>
              <a:t>флегматик</a:t>
            </a:r>
          </a:p>
        </p:txBody>
      </p:sp>
      <p:sp>
        <p:nvSpPr>
          <p:cNvPr id="10" name="AutoShape 89"/>
          <p:cNvSpPr>
            <a:spLocks noChangeArrowheads="1"/>
          </p:cNvSpPr>
          <p:nvPr/>
        </p:nvSpPr>
        <p:spPr bwMode="auto">
          <a:xfrm>
            <a:off x="6156176" y="2855913"/>
            <a:ext cx="2232248" cy="706437"/>
          </a:xfrm>
          <a:prstGeom prst="parallelogram">
            <a:avLst>
              <a:gd name="adj" fmla="val 81067"/>
            </a:avLst>
          </a:prstGeom>
          <a:solidFill>
            <a:srgbClr val="FF0000">
              <a:alpha val="82001"/>
            </a:srgbClr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>
                <a:solidFill>
                  <a:srgbClr val="FFFF00"/>
                </a:solidFill>
              </a:rPr>
              <a:t>холерик</a:t>
            </a:r>
          </a:p>
        </p:txBody>
      </p:sp>
      <p:sp>
        <p:nvSpPr>
          <p:cNvPr id="11" name="Oval 88"/>
          <p:cNvSpPr>
            <a:spLocks noChangeArrowheads="1"/>
          </p:cNvSpPr>
          <p:nvPr/>
        </p:nvSpPr>
        <p:spPr bwMode="auto">
          <a:xfrm>
            <a:off x="6372200" y="3811588"/>
            <a:ext cx="2088232" cy="736600"/>
          </a:xfrm>
          <a:prstGeom prst="ellipse">
            <a:avLst/>
          </a:prstGeom>
          <a:solidFill>
            <a:srgbClr val="C0C0C0">
              <a:alpha val="89999"/>
            </a:srgb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>
                <a:solidFill>
                  <a:srgbClr val="000000"/>
                </a:solidFill>
              </a:rPr>
              <a:t>меланхолик</a:t>
            </a: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>
            <a:off x="5724128" y="4725144"/>
            <a:ext cx="1643062" cy="796925"/>
          </a:xfrm>
          <a:prstGeom prst="roundRect">
            <a:avLst>
              <a:gd name="adj" fmla="val 16667"/>
            </a:avLst>
          </a:prstGeom>
          <a:solidFill>
            <a:srgbClr val="FFFF00">
              <a:alpha val="63000"/>
            </a:srgbClr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b="1">
                <a:solidFill>
                  <a:srgbClr val="FF00FF"/>
                </a:solidFill>
              </a:rPr>
              <a:t>сангвиник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awesomemyspacebackgrounds.com/Myspace-Backgrounds/myspace-codes-backgrounds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/>
              </a:rPr>
              <a:t>Это человек весьма веселого нрава. Он представляется оптимистом, полным надежд, юмористом, шутником, балагуром. Сангвиник быстро воспламеняется, но столь же быстро остывает, теряет интерес к тому, что совсем ещё недавно очень его волновало и притягивало к себе. Он много обещает, но не всегда сдерживает свои обещания, легко и с удовольствием вступает в контакты с незнакомыми людьми, является хорошим собеседником. Его отличает доброта, готовность прийти на помощь. Напряженная умственная и физическая работа быстро утомляет. Сангвиник очень активен, энергичен, у него живые движения, богатая мимика. При неблагоприятных условиях и отсутствии воспитания у сангвиника могут развиваться поспешность, легкомыслие к поступкам, невнимательность</a:t>
            </a:r>
            <a:r>
              <a:rPr lang="ru-RU" b="1" dirty="0" smtClean="0">
                <a:effectLst/>
              </a:rPr>
              <a:t>.</a:t>
            </a:r>
            <a:endParaRPr lang="uk-UA" dirty="0"/>
          </a:p>
        </p:txBody>
      </p:sp>
      <p:pic>
        <p:nvPicPr>
          <p:cNvPr id="4" name="Picture 7" descr="сангвини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60648"/>
            <a:ext cx="1691680" cy="19796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Характеристика темпераментов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сангвиник 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zastavki.com/pictures/1024x768/2011/3D-graphics_Blue_background_027038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0114"/>
            <a:ext cx="9263733" cy="69481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Характеристики темпераментов</a:t>
            </a:r>
            <a:br>
              <a:rPr lang="ru-RU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</a:br>
            <a:r>
              <a:rPr lang="ru-RU" b="1" dirty="0" smtClean="0">
                <a:solidFill>
                  <a:srgbClr val="66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меланхолик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Человек с меланхолическим темпераментом обычно живет сложной и напряженной внутренней жизнью, придаёт большое значение всему, что касается, обладает повышенной тревожностью и ранимой душой. Меланхолик почти всегда человек сдержанный и слов на ветер не бросает. Когда он не может выполнить обещанное, то искренне страдает, даже если знает, что от него ничего не зависело.</a:t>
            </a:r>
            <a:endParaRPr lang="uk-UA" dirty="0"/>
          </a:p>
        </p:txBody>
      </p:sp>
      <p:pic>
        <p:nvPicPr>
          <p:cNvPr id="4" name="Picture 7" descr="меланхоли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7400" y="332656"/>
            <a:ext cx="2006600" cy="2006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olorful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Характеристики темпераментов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6666FF"/>
                </a:solidFill>
              </a:rPr>
              <a:t>холерик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/>
              </a:rPr>
              <a:t>Такой человек обычно очень вспыльчив, горяч и несдержан. Вместе с тем холерик быстро остывает и успокаивается, если ему уступают и идут на встречу. Его душевные движения порывисты, но непродолжительны, настроение часто меняется.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Picture 7" descr="холери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9" y="260649"/>
            <a:ext cx="1619672" cy="1584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tatic.freepik.com/free-photo/green-background-vector_416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Характеристики темпераментов</a:t>
            </a:r>
            <a:br>
              <a:rPr lang="ru-RU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флегматик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chemeClr val="tx2"/>
                </a:solidFill>
              </a:rPr>
              <a:t>Обладатель этого темперамента хладнокровен. Он больше склонен к бездеятельности, чем к напряженной, активной работе. Такой человек медленно приходит в состояние возбуждения, но и успокаивается постепенно. Мимика и движения флегматика невыразительны и медлительны.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chemeClr val="tx2"/>
                </a:solidFill>
              </a:rPr>
              <a:t>    Илья Ильич Обломов, который проводил все время на диване, в ленивой полудреме – яркий флегматик.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Picture 9" descr="флегмати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7875" y="548680"/>
            <a:ext cx="2016125" cy="2016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mamopapia.ru/wp-content/uploads/2012/03/0_672af_5eda5a2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7" y="0"/>
            <a:ext cx="9141103" cy="69552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/>
              </a:rPr>
              <a:t>Роль в общении</a:t>
            </a:r>
            <a:endParaRPr lang="uk-UA" dirty="0"/>
          </a:p>
        </p:txBody>
      </p:sp>
      <p:sp>
        <p:nvSpPr>
          <p:cNvPr id="4" name="AutoShape 6"/>
          <p:cNvSpPr>
            <a:spLocks noGrp="1" noChangeArrowheads="1"/>
          </p:cNvSpPr>
          <p:nvPr>
            <p:ph idx="1"/>
          </p:nvPr>
        </p:nvSpPr>
        <p:spPr bwMode="auto">
          <a:xfrm>
            <a:off x="395536" y="2132856"/>
            <a:ext cx="1944216" cy="936104"/>
          </a:xfrm>
          <a:prstGeom prst="octagon">
            <a:avLst>
              <a:gd name="adj" fmla="val 4844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>
              <a:buNone/>
            </a:pPr>
            <a:r>
              <a:rPr lang="ru-RU" sz="1800" b="1" dirty="0" smtClean="0"/>
              <a:t>  ФЛЕГМАТИК</a:t>
            </a:r>
            <a:endParaRPr lang="ru-RU" sz="1800" b="1" dirty="0"/>
          </a:p>
        </p:txBody>
      </p:sp>
      <p:cxnSp>
        <p:nvCxnSpPr>
          <p:cNvPr id="5" name="AutoShape 16"/>
          <p:cNvCxnSpPr>
            <a:cxnSpLocks noChangeShapeType="1"/>
          </p:cNvCxnSpPr>
          <p:nvPr/>
        </p:nvCxnSpPr>
        <p:spPr bwMode="auto">
          <a:xfrm flipH="1">
            <a:off x="1403648" y="2996952"/>
            <a:ext cx="6350" cy="792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467544" y="3764230"/>
            <a:ext cx="1512168" cy="71508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b="1" dirty="0"/>
              <a:t>спокойный,</a:t>
            </a:r>
          </a:p>
          <a:p>
            <a:r>
              <a:rPr lang="ru-RU" b="1" dirty="0"/>
              <a:t>созерцатель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524125" y="1196752"/>
            <a:ext cx="1801813" cy="792088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 smtClean="0"/>
              <a:t>    ХОЛЕРИК</a:t>
            </a:r>
            <a:endParaRPr lang="ru-RU" b="1" dirty="0"/>
          </a:p>
        </p:txBody>
      </p:sp>
      <p:cxnSp>
        <p:nvCxnSpPr>
          <p:cNvPr id="8" name="AutoShape 16"/>
          <p:cNvCxnSpPr>
            <a:cxnSpLocks noChangeShapeType="1"/>
          </p:cNvCxnSpPr>
          <p:nvPr/>
        </p:nvCxnSpPr>
        <p:spPr bwMode="auto">
          <a:xfrm>
            <a:off x="3491880" y="1772816"/>
            <a:ext cx="0" cy="15122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2559050" y="3291499"/>
            <a:ext cx="1735138" cy="1021556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b="1" dirty="0"/>
              <a:t>подчиняет,</a:t>
            </a:r>
          </a:p>
          <a:p>
            <a:r>
              <a:rPr lang="ru-RU" b="1" dirty="0"/>
              <a:t>непреклонен,</a:t>
            </a:r>
          </a:p>
          <a:p>
            <a:r>
              <a:rPr lang="ru-RU" b="1" dirty="0"/>
              <a:t>властен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4860032" y="1196753"/>
            <a:ext cx="1656184" cy="648071"/>
          </a:xfrm>
          <a:prstGeom prst="octagon">
            <a:avLst>
              <a:gd name="adj" fmla="val 2928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/>
              <a:t>САНГВИНИК</a:t>
            </a:r>
          </a:p>
        </p:txBody>
      </p:sp>
      <p:cxnSp>
        <p:nvCxnSpPr>
          <p:cNvPr id="11" name="AutoShape 16"/>
          <p:cNvCxnSpPr>
            <a:cxnSpLocks noChangeShapeType="1"/>
          </p:cNvCxnSpPr>
          <p:nvPr/>
        </p:nvCxnSpPr>
        <p:spPr bwMode="auto">
          <a:xfrm flipH="1">
            <a:off x="5652120" y="1844824"/>
            <a:ext cx="6350" cy="792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4644008" y="2518120"/>
            <a:ext cx="2160240" cy="919401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b="1" dirty="0"/>
              <a:t>развлекатель, </a:t>
            </a:r>
          </a:p>
          <a:p>
            <a:r>
              <a:rPr lang="ru-RU" sz="1600" b="1" dirty="0"/>
              <a:t>старается всех</a:t>
            </a:r>
          </a:p>
          <a:p>
            <a:r>
              <a:rPr lang="ru-RU" sz="1600" b="1" dirty="0"/>
              <a:t>развеселить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054850" y="1916833"/>
            <a:ext cx="2089150" cy="864095"/>
          </a:xfrm>
          <a:prstGeom prst="octagon">
            <a:avLst>
              <a:gd name="adj" fmla="val 29287"/>
            </a:avLst>
          </a:prstGeom>
          <a:solidFill>
            <a:schemeClr val="accent6">
              <a:lumMod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/>
              <a:t>МЕЛАНХОЛИК</a:t>
            </a:r>
          </a:p>
        </p:txBody>
      </p:sp>
      <p:cxnSp>
        <p:nvCxnSpPr>
          <p:cNvPr id="14" name="AutoShape 17"/>
          <p:cNvCxnSpPr>
            <a:cxnSpLocks noChangeShapeType="1"/>
          </p:cNvCxnSpPr>
          <p:nvPr/>
        </p:nvCxnSpPr>
        <p:spPr bwMode="auto">
          <a:xfrm flipH="1">
            <a:off x="8100392" y="2780928"/>
            <a:ext cx="1588" cy="136815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7019925" y="4255328"/>
            <a:ext cx="1692275" cy="646986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1600" b="1" dirty="0"/>
              <a:t>подопечный,</a:t>
            </a:r>
          </a:p>
          <a:p>
            <a:r>
              <a:rPr lang="ru-RU" sz="1600" b="1" dirty="0"/>
              <a:t>беззащитный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emina.by/upload/medialibrary/953/953ad514e34230f406160813c55c15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effectLst/>
              </a:rPr>
              <a:t>Дружба и любовь в зависимости от темперамента</a:t>
            </a:r>
            <a:endParaRPr lang="uk-UA" dirty="0"/>
          </a:p>
        </p:txBody>
      </p:sp>
      <p:sp>
        <p:nvSpPr>
          <p:cNvPr id="4" name="Rectangle 29"/>
          <p:cNvSpPr>
            <a:spLocks noGrp="1" noChangeArrowheads="1"/>
          </p:cNvSpPr>
          <p:nvPr>
            <p:ph idx="1"/>
          </p:nvPr>
        </p:nvSpPr>
        <p:spPr bwMode="auto">
          <a:xfrm>
            <a:off x="0" y="1844824"/>
            <a:ext cx="1763688" cy="504056"/>
          </a:xfrm>
          <a:prstGeom prst="rect">
            <a:avLst/>
          </a:prstGeom>
          <a:solidFill>
            <a:schemeClr val="hlink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 b="1" dirty="0" smtClean="0"/>
              <a:t>САНГВИНИК</a:t>
            </a:r>
            <a:endParaRPr lang="ru-RU" sz="1600" b="1" dirty="0"/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2123729" y="1916832"/>
            <a:ext cx="1800200" cy="432048"/>
          </a:xfrm>
          <a:prstGeom prst="rect">
            <a:avLst/>
          </a:prstGeom>
          <a:solidFill>
            <a:schemeClr val="hlink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/>
              <a:t>ХОЛЕРИК</a:t>
            </a: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4139953" y="1916832"/>
            <a:ext cx="1800200" cy="432047"/>
          </a:xfrm>
          <a:prstGeom prst="rect">
            <a:avLst/>
          </a:prstGeom>
          <a:solidFill>
            <a:schemeClr val="hlink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 b="1" dirty="0"/>
              <a:t>ФЛЕГМАТИК</a:t>
            </a: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6670675" y="1844824"/>
            <a:ext cx="1573213" cy="576064"/>
          </a:xfrm>
          <a:prstGeom prst="rect">
            <a:avLst/>
          </a:prstGeom>
          <a:solidFill>
            <a:schemeClr val="hlink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 b="1" dirty="0"/>
              <a:t>МЕЛАНХОЛИК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 rot="16200000">
            <a:off x="105955" y="3070509"/>
            <a:ext cx="1728192" cy="284933"/>
          </a:xfrm>
          <a:prstGeom prst="leftArrow">
            <a:avLst>
              <a:gd name="adj1" fmla="val 50000"/>
              <a:gd name="adj2" fmla="val 222260"/>
            </a:avLst>
          </a:prstGeom>
          <a:solidFill>
            <a:srgbClr val="FF99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" name="AutoShape 34"/>
          <p:cNvSpPr>
            <a:spLocks noChangeArrowheads="1"/>
          </p:cNvSpPr>
          <p:nvPr/>
        </p:nvSpPr>
        <p:spPr bwMode="auto">
          <a:xfrm>
            <a:off x="0" y="3789040"/>
            <a:ext cx="1979712" cy="144016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rgbClr val="99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>
                <a:solidFill>
                  <a:srgbClr val="0033CC"/>
                </a:solidFill>
              </a:rPr>
              <a:t>переживает</a:t>
            </a:r>
          </a:p>
          <a:p>
            <a:r>
              <a:rPr lang="ru-RU" b="1" dirty="0">
                <a:solidFill>
                  <a:srgbClr val="0033CC"/>
                </a:solidFill>
              </a:rPr>
              <a:t>симпатии легко,</a:t>
            </a:r>
          </a:p>
          <a:p>
            <a:r>
              <a:rPr lang="ru-RU" b="1" dirty="0">
                <a:solidFill>
                  <a:srgbClr val="0033CC"/>
                </a:solidFill>
              </a:rPr>
              <a:t>ярко и весело</a:t>
            </a:r>
          </a:p>
          <a:p>
            <a:endParaRPr lang="ru-RU" sz="1200" dirty="0">
              <a:solidFill>
                <a:srgbClr val="0066CC"/>
              </a:solidFill>
            </a:endParaRP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</p:txBody>
      </p:sp>
      <p:pic>
        <p:nvPicPr>
          <p:cNvPr id="11" name="Picture 40" descr="Копия PE0048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725144"/>
            <a:ext cx="1439863" cy="1374775"/>
          </a:xfrm>
          <a:prstGeom prst="rect">
            <a:avLst/>
          </a:prstGeom>
          <a:noFill/>
        </p:spPr>
      </p:pic>
      <p:sp>
        <p:nvSpPr>
          <p:cNvPr id="12" name="AutoShape 8"/>
          <p:cNvSpPr>
            <a:spLocks noChangeArrowheads="1"/>
          </p:cNvSpPr>
          <p:nvPr/>
        </p:nvSpPr>
        <p:spPr bwMode="auto">
          <a:xfrm rot="16200000">
            <a:off x="2230588" y="3106117"/>
            <a:ext cx="1800225" cy="285750"/>
          </a:xfrm>
          <a:prstGeom prst="leftArrow">
            <a:avLst>
              <a:gd name="adj1" fmla="val 50000"/>
              <a:gd name="adj2" fmla="val 157500"/>
            </a:avLst>
          </a:prstGeom>
          <a:solidFill>
            <a:srgbClr val="FF99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3" name="AutoShape 32"/>
          <p:cNvSpPr>
            <a:spLocks noChangeArrowheads="1"/>
          </p:cNvSpPr>
          <p:nvPr/>
        </p:nvSpPr>
        <p:spPr bwMode="auto">
          <a:xfrm>
            <a:off x="2123728" y="4149080"/>
            <a:ext cx="2160241" cy="1944217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rgbClr val="99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400" i="1" dirty="0">
              <a:solidFill>
                <a:srgbClr val="0000CC"/>
              </a:solidFill>
            </a:endParaRPr>
          </a:p>
          <a:p>
            <a:endParaRPr lang="ru-RU" sz="1600" i="1" dirty="0">
              <a:solidFill>
                <a:srgbClr val="0000CC"/>
              </a:solidFill>
            </a:endParaRPr>
          </a:p>
          <a:p>
            <a:r>
              <a:rPr lang="ru-RU" sz="1600" b="1" i="1" dirty="0">
                <a:solidFill>
                  <a:srgbClr val="0000CC"/>
                </a:solidFill>
              </a:rPr>
              <a:t>дружит с немногими,</a:t>
            </a:r>
          </a:p>
          <a:p>
            <a:r>
              <a:rPr lang="ru-RU" sz="1600" b="1" i="1" dirty="0">
                <a:solidFill>
                  <a:srgbClr val="0000CC"/>
                </a:solidFill>
              </a:rPr>
              <a:t>другом командует,</a:t>
            </a:r>
          </a:p>
          <a:p>
            <a:r>
              <a:rPr lang="ru-RU" sz="1600" b="1" i="1" dirty="0">
                <a:solidFill>
                  <a:srgbClr val="0000CC"/>
                </a:solidFill>
              </a:rPr>
              <a:t>сильно привязан,</a:t>
            </a:r>
          </a:p>
          <a:p>
            <a:r>
              <a:rPr lang="ru-RU" sz="1600" b="1" i="1" dirty="0">
                <a:solidFill>
                  <a:srgbClr val="0000CC"/>
                </a:solidFill>
              </a:rPr>
              <a:t>склонен к гневу,</a:t>
            </a:r>
          </a:p>
          <a:p>
            <a:r>
              <a:rPr lang="ru-RU" sz="1600" b="1" i="1" dirty="0">
                <a:solidFill>
                  <a:srgbClr val="0000CC"/>
                </a:solidFill>
              </a:rPr>
              <a:t>ревности, к </a:t>
            </a:r>
          </a:p>
          <a:p>
            <a:r>
              <a:rPr lang="ru-RU" sz="1600" b="1" i="1" dirty="0">
                <a:solidFill>
                  <a:srgbClr val="0000CC"/>
                </a:solidFill>
              </a:rPr>
              <a:t>разрыву из </a:t>
            </a:r>
          </a:p>
          <a:p>
            <a:r>
              <a:rPr lang="ru-RU" sz="1600" b="1" i="1" dirty="0">
                <a:solidFill>
                  <a:srgbClr val="0000CC"/>
                </a:solidFill>
              </a:rPr>
              <a:t>склонности</a:t>
            </a:r>
          </a:p>
          <a:p>
            <a:endParaRPr lang="ru-RU" sz="1200" b="1" i="1" dirty="0">
              <a:solidFill>
                <a:srgbClr val="0000CC"/>
              </a:solidFill>
            </a:endParaRPr>
          </a:p>
          <a:p>
            <a:r>
              <a:rPr lang="ru-RU" sz="1200" dirty="0"/>
              <a:t> </a:t>
            </a:r>
          </a:p>
        </p:txBody>
      </p:sp>
      <p:pic>
        <p:nvPicPr>
          <p:cNvPr id="14" name="Picture 39" descr="SO01236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75856" y="5157192"/>
            <a:ext cx="1290637" cy="1387475"/>
          </a:xfrm>
          <a:prstGeom prst="rect">
            <a:avLst/>
          </a:prstGeom>
          <a:noFill/>
        </p:spPr>
      </p:pic>
      <p:sp>
        <p:nvSpPr>
          <p:cNvPr id="15" name="AutoShape 6"/>
          <p:cNvSpPr>
            <a:spLocks noChangeArrowheads="1"/>
          </p:cNvSpPr>
          <p:nvPr/>
        </p:nvSpPr>
        <p:spPr bwMode="auto">
          <a:xfrm rot="5400000">
            <a:off x="4343385" y="3009543"/>
            <a:ext cx="1776412" cy="311070"/>
          </a:xfrm>
          <a:prstGeom prst="rightArrow">
            <a:avLst>
              <a:gd name="adj1" fmla="val 50000"/>
              <a:gd name="adj2" fmla="val 182843"/>
            </a:avLst>
          </a:prstGeom>
          <a:solidFill>
            <a:srgbClr val="FF99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6" name="AutoShape 35"/>
          <p:cNvSpPr>
            <a:spLocks noChangeArrowheads="1"/>
          </p:cNvSpPr>
          <p:nvPr/>
        </p:nvSpPr>
        <p:spPr bwMode="auto">
          <a:xfrm>
            <a:off x="4716016" y="3933056"/>
            <a:ext cx="2161034" cy="2232248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rgbClr val="99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 b="1" i="1" dirty="0">
                <a:solidFill>
                  <a:srgbClr val="0000CC"/>
                </a:solidFill>
              </a:rPr>
              <a:t>не склонен к </a:t>
            </a:r>
          </a:p>
          <a:p>
            <a:r>
              <a:rPr lang="ru-RU" sz="1600" b="1" i="1" dirty="0">
                <a:solidFill>
                  <a:srgbClr val="0000CC"/>
                </a:solidFill>
              </a:rPr>
              <a:t>выражению ярких </a:t>
            </a:r>
          </a:p>
          <a:p>
            <a:r>
              <a:rPr lang="ru-RU" sz="1600" b="1" i="1" dirty="0">
                <a:solidFill>
                  <a:srgbClr val="0000CC"/>
                </a:solidFill>
              </a:rPr>
              <a:t>чувств, спокойное </a:t>
            </a:r>
          </a:p>
          <a:p>
            <a:r>
              <a:rPr lang="ru-RU" sz="1600" b="1" i="1" dirty="0">
                <a:solidFill>
                  <a:srgbClr val="0000CC"/>
                </a:solidFill>
              </a:rPr>
              <a:t>отношение к </a:t>
            </a:r>
          </a:p>
          <a:p>
            <a:r>
              <a:rPr lang="ru-RU" sz="1600" b="1" i="1" dirty="0">
                <a:solidFill>
                  <a:srgbClr val="0000CC"/>
                </a:solidFill>
              </a:rPr>
              <a:t>партнеру,</a:t>
            </a:r>
          </a:p>
          <a:p>
            <a:r>
              <a:rPr lang="ru-RU" sz="1600" b="1" i="1" dirty="0">
                <a:solidFill>
                  <a:srgbClr val="0000CC"/>
                </a:solidFill>
              </a:rPr>
              <a:t>влюбчив, спокойная </a:t>
            </a:r>
          </a:p>
          <a:p>
            <a:r>
              <a:rPr lang="ru-RU" sz="1600" b="1" i="1" dirty="0">
                <a:solidFill>
                  <a:srgbClr val="0000CC"/>
                </a:solidFill>
              </a:rPr>
              <a:t>привязанность</a:t>
            </a:r>
          </a:p>
          <a:p>
            <a:endParaRPr lang="ru-RU" sz="1200" b="1" i="1" dirty="0">
              <a:solidFill>
                <a:srgbClr val="0000CC"/>
              </a:solidFill>
            </a:endParaRPr>
          </a:p>
          <a:p>
            <a:endParaRPr lang="ru-RU" sz="1200" b="1" i="1" dirty="0"/>
          </a:p>
        </p:txBody>
      </p:sp>
      <p:grpSp>
        <p:nvGrpSpPr>
          <p:cNvPr id="17" name="Group 47"/>
          <p:cNvGrpSpPr>
            <a:grpSpLocks noChangeAspect="1"/>
          </p:cNvGrpSpPr>
          <p:nvPr/>
        </p:nvGrpSpPr>
        <p:grpSpPr bwMode="auto">
          <a:xfrm>
            <a:off x="6084168" y="5661248"/>
            <a:ext cx="1131523" cy="1196752"/>
            <a:chOff x="2927" y="1479"/>
            <a:chExt cx="1273" cy="1347"/>
          </a:xfrm>
        </p:grpSpPr>
        <p:sp>
          <p:nvSpPr>
            <p:cNvPr id="18" name="AutoShape 46"/>
            <p:cNvSpPr>
              <a:spLocks noChangeAspect="1" noChangeArrowheads="1" noTextEdit="1"/>
            </p:cNvSpPr>
            <p:nvPr/>
          </p:nvSpPr>
          <p:spPr bwMode="auto">
            <a:xfrm>
              <a:off x="2927" y="1479"/>
              <a:ext cx="1273" cy="1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9" name="Freeform 48"/>
            <p:cNvSpPr>
              <a:spLocks/>
            </p:cNvSpPr>
            <p:nvPr/>
          </p:nvSpPr>
          <p:spPr bwMode="auto">
            <a:xfrm>
              <a:off x="3451" y="2271"/>
              <a:ext cx="100" cy="366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7" y="193"/>
                </a:cxn>
                <a:cxn ang="0">
                  <a:pos x="15" y="206"/>
                </a:cxn>
                <a:cxn ang="0">
                  <a:pos x="9" y="241"/>
                </a:cxn>
                <a:cxn ang="0">
                  <a:pos x="5" y="296"/>
                </a:cxn>
                <a:cxn ang="0">
                  <a:pos x="7" y="367"/>
                </a:cxn>
                <a:cxn ang="0">
                  <a:pos x="15" y="447"/>
                </a:cxn>
                <a:cxn ang="0">
                  <a:pos x="34" y="535"/>
                </a:cxn>
                <a:cxn ang="0">
                  <a:pos x="70" y="624"/>
                </a:cxn>
                <a:cxn ang="0">
                  <a:pos x="122" y="712"/>
                </a:cxn>
                <a:cxn ang="0">
                  <a:pos x="139" y="734"/>
                </a:cxn>
                <a:cxn ang="0">
                  <a:pos x="144" y="721"/>
                </a:cxn>
                <a:cxn ang="0">
                  <a:pos x="157" y="684"/>
                </a:cxn>
                <a:cxn ang="0">
                  <a:pos x="173" y="629"/>
                </a:cxn>
                <a:cxn ang="0">
                  <a:pos x="189" y="561"/>
                </a:cxn>
                <a:cxn ang="0">
                  <a:pos x="199" y="486"/>
                </a:cxn>
                <a:cxn ang="0">
                  <a:pos x="200" y="408"/>
                </a:cxn>
                <a:cxn ang="0">
                  <a:pos x="190" y="332"/>
                </a:cxn>
                <a:cxn ang="0">
                  <a:pos x="163" y="262"/>
                </a:cxn>
                <a:cxn ang="0">
                  <a:pos x="157" y="253"/>
                </a:cxn>
                <a:cxn ang="0">
                  <a:pos x="145" y="228"/>
                </a:cxn>
                <a:cxn ang="0">
                  <a:pos x="127" y="193"/>
                </a:cxn>
                <a:cxn ang="0">
                  <a:pos x="109" y="151"/>
                </a:cxn>
                <a:cxn ang="0">
                  <a:pos x="93" y="106"/>
                </a:cxn>
                <a:cxn ang="0">
                  <a:pos x="81" y="63"/>
                </a:cxn>
                <a:cxn ang="0">
                  <a:pos x="79" y="27"/>
                </a:cxn>
                <a:cxn ang="0">
                  <a:pos x="87" y="0"/>
                </a:cxn>
                <a:cxn ang="0">
                  <a:pos x="0" y="19"/>
                </a:cxn>
              </a:cxnLst>
              <a:rect l="0" t="0" r="r" b="b"/>
              <a:pathLst>
                <a:path w="200" h="734">
                  <a:moveTo>
                    <a:pt x="0" y="19"/>
                  </a:moveTo>
                  <a:lnTo>
                    <a:pt x="17" y="193"/>
                  </a:lnTo>
                  <a:lnTo>
                    <a:pt x="15" y="206"/>
                  </a:lnTo>
                  <a:lnTo>
                    <a:pt x="9" y="241"/>
                  </a:lnTo>
                  <a:lnTo>
                    <a:pt x="5" y="296"/>
                  </a:lnTo>
                  <a:lnTo>
                    <a:pt x="7" y="367"/>
                  </a:lnTo>
                  <a:lnTo>
                    <a:pt x="15" y="447"/>
                  </a:lnTo>
                  <a:lnTo>
                    <a:pt x="34" y="535"/>
                  </a:lnTo>
                  <a:lnTo>
                    <a:pt x="70" y="624"/>
                  </a:lnTo>
                  <a:lnTo>
                    <a:pt x="122" y="712"/>
                  </a:lnTo>
                  <a:lnTo>
                    <a:pt x="139" y="734"/>
                  </a:lnTo>
                  <a:lnTo>
                    <a:pt x="144" y="721"/>
                  </a:lnTo>
                  <a:lnTo>
                    <a:pt x="157" y="684"/>
                  </a:lnTo>
                  <a:lnTo>
                    <a:pt x="173" y="629"/>
                  </a:lnTo>
                  <a:lnTo>
                    <a:pt x="189" y="561"/>
                  </a:lnTo>
                  <a:lnTo>
                    <a:pt x="199" y="486"/>
                  </a:lnTo>
                  <a:lnTo>
                    <a:pt x="200" y="408"/>
                  </a:lnTo>
                  <a:lnTo>
                    <a:pt x="190" y="332"/>
                  </a:lnTo>
                  <a:lnTo>
                    <a:pt x="163" y="262"/>
                  </a:lnTo>
                  <a:lnTo>
                    <a:pt x="157" y="253"/>
                  </a:lnTo>
                  <a:lnTo>
                    <a:pt x="145" y="228"/>
                  </a:lnTo>
                  <a:lnTo>
                    <a:pt x="127" y="193"/>
                  </a:lnTo>
                  <a:lnTo>
                    <a:pt x="109" y="151"/>
                  </a:lnTo>
                  <a:lnTo>
                    <a:pt x="93" y="106"/>
                  </a:lnTo>
                  <a:lnTo>
                    <a:pt x="81" y="63"/>
                  </a:lnTo>
                  <a:lnTo>
                    <a:pt x="79" y="27"/>
                  </a:lnTo>
                  <a:lnTo>
                    <a:pt x="87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0" name="Freeform 49"/>
            <p:cNvSpPr>
              <a:spLocks/>
            </p:cNvSpPr>
            <p:nvPr/>
          </p:nvSpPr>
          <p:spPr bwMode="auto">
            <a:xfrm>
              <a:off x="3533" y="1998"/>
              <a:ext cx="618" cy="707"/>
            </a:xfrm>
            <a:custGeom>
              <a:avLst/>
              <a:gdLst/>
              <a:ahLst/>
              <a:cxnLst>
                <a:cxn ang="0">
                  <a:pos x="16" y="146"/>
                </a:cxn>
                <a:cxn ang="0">
                  <a:pos x="12" y="171"/>
                </a:cxn>
                <a:cxn ang="0">
                  <a:pos x="4" y="240"/>
                </a:cxn>
                <a:cxn ang="0">
                  <a:pos x="0" y="341"/>
                </a:cxn>
                <a:cxn ang="0">
                  <a:pos x="7" y="464"/>
                </a:cxn>
                <a:cxn ang="0">
                  <a:pos x="29" y="599"/>
                </a:cxn>
                <a:cxn ang="0">
                  <a:pos x="76" y="735"/>
                </a:cxn>
                <a:cxn ang="0">
                  <a:pos x="155" y="861"/>
                </a:cxn>
                <a:cxn ang="0">
                  <a:pos x="271" y="965"/>
                </a:cxn>
                <a:cxn ang="0">
                  <a:pos x="285" y="965"/>
                </a:cxn>
                <a:cxn ang="0">
                  <a:pos x="325" y="968"/>
                </a:cxn>
                <a:cxn ang="0">
                  <a:pos x="381" y="972"/>
                </a:cxn>
                <a:cxn ang="0">
                  <a:pos x="446" y="977"/>
                </a:cxn>
                <a:cxn ang="0">
                  <a:pos x="513" y="985"/>
                </a:cxn>
                <a:cxn ang="0">
                  <a:pos x="573" y="996"/>
                </a:cxn>
                <a:cxn ang="0">
                  <a:pos x="619" y="1009"/>
                </a:cxn>
                <a:cxn ang="0">
                  <a:pos x="644" y="1024"/>
                </a:cxn>
                <a:cxn ang="0">
                  <a:pos x="483" y="1176"/>
                </a:cxn>
                <a:cxn ang="0">
                  <a:pos x="532" y="1197"/>
                </a:cxn>
                <a:cxn ang="0">
                  <a:pos x="593" y="1250"/>
                </a:cxn>
                <a:cxn ang="0">
                  <a:pos x="635" y="1345"/>
                </a:cxn>
                <a:cxn ang="0">
                  <a:pos x="644" y="1412"/>
                </a:cxn>
                <a:cxn ang="0">
                  <a:pos x="693" y="1390"/>
                </a:cxn>
                <a:cxn ang="0">
                  <a:pos x="775" y="1337"/>
                </a:cxn>
                <a:cxn ang="0">
                  <a:pos x="878" y="1251"/>
                </a:cxn>
                <a:cxn ang="0">
                  <a:pos x="990" y="1124"/>
                </a:cxn>
                <a:cxn ang="0">
                  <a:pos x="1094" y="948"/>
                </a:cxn>
                <a:cxn ang="0">
                  <a:pos x="1178" y="722"/>
                </a:cxn>
                <a:cxn ang="0">
                  <a:pos x="1228" y="435"/>
                </a:cxn>
                <a:cxn ang="0">
                  <a:pos x="1235" y="265"/>
                </a:cxn>
                <a:cxn ang="0">
                  <a:pos x="1219" y="249"/>
                </a:cxn>
                <a:cxn ang="0">
                  <a:pos x="1186" y="220"/>
                </a:cxn>
                <a:cxn ang="0">
                  <a:pos x="1136" y="182"/>
                </a:cxn>
                <a:cxn ang="0">
                  <a:pos x="1067" y="140"/>
                </a:cxn>
                <a:cxn ang="0">
                  <a:pos x="977" y="96"/>
                </a:cxn>
                <a:cxn ang="0">
                  <a:pos x="864" y="53"/>
                </a:cxn>
                <a:cxn ang="0">
                  <a:pos x="727" y="16"/>
                </a:cxn>
                <a:cxn ang="0">
                  <a:pos x="609" y="518"/>
                </a:cxn>
                <a:cxn ang="0">
                  <a:pos x="207" y="46"/>
                </a:cxn>
              </a:cxnLst>
              <a:rect l="0" t="0" r="r" b="b"/>
              <a:pathLst>
                <a:path w="1236" h="1415">
                  <a:moveTo>
                    <a:pt x="207" y="46"/>
                  </a:moveTo>
                  <a:lnTo>
                    <a:pt x="16" y="146"/>
                  </a:lnTo>
                  <a:lnTo>
                    <a:pt x="15" y="152"/>
                  </a:lnTo>
                  <a:lnTo>
                    <a:pt x="12" y="171"/>
                  </a:lnTo>
                  <a:lnTo>
                    <a:pt x="8" y="201"/>
                  </a:lnTo>
                  <a:lnTo>
                    <a:pt x="4" y="240"/>
                  </a:lnTo>
                  <a:lnTo>
                    <a:pt x="1" y="287"/>
                  </a:lnTo>
                  <a:lnTo>
                    <a:pt x="0" y="341"/>
                  </a:lnTo>
                  <a:lnTo>
                    <a:pt x="1" y="401"/>
                  </a:lnTo>
                  <a:lnTo>
                    <a:pt x="7" y="464"/>
                  </a:lnTo>
                  <a:lnTo>
                    <a:pt x="15" y="531"/>
                  </a:lnTo>
                  <a:lnTo>
                    <a:pt x="29" y="599"/>
                  </a:lnTo>
                  <a:lnTo>
                    <a:pt x="50" y="667"/>
                  </a:lnTo>
                  <a:lnTo>
                    <a:pt x="76" y="735"/>
                  </a:lnTo>
                  <a:lnTo>
                    <a:pt x="111" y="799"/>
                  </a:lnTo>
                  <a:lnTo>
                    <a:pt x="155" y="861"/>
                  </a:lnTo>
                  <a:lnTo>
                    <a:pt x="208" y="916"/>
                  </a:lnTo>
                  <a:lnTo>
                    <a:pt x="271" y="965"/>
                  </a:lnTo>
                  <a:lnTo>
                    <a:pt x="275" y="965"/>
                  </a:lnTo>
                  <a:lnTo>
                    <a:pt x="285" y="965"/>
                  </a:lnTo>
                  <a:lnTo>
                    <a:pt x="303" y="967"/>
                  </a:lnTo>
                  <a:lnTo>
                    <a:pt x="325" y="968"/>
                  </a:lnTo>
                  <a:lnTo>
                    <a:pt x="351" y="969"/>
                  </a:lnTo>
                  <a:lnTo>
                    <a:pt x="381" y="972"/>
                  </a:lnTo>
                  <a:lnTo>
                    <a:pt x="412" y="975"/>
                  </a:lnTo>
                  <a:lnTo>
                    <a:pt x="446" y="977"/>
                  </a:lnTo>
                  <a:lnTo>
                    <a:pt x="481" y="981"/>
                  </a:lnTo>
                  <a:lnTo>
                    <a:pt x="513" y="985"/>
                  </a:lnTo>
                  <a:lnTo>
                    <a:pt x="545" y="990"/>
                  </a:lnTo>
                  <a:lnTo>
                    <a:pt x="573" y="996"/>
                  </a:lnTo>
                  <a:lnTo>
                    <a:pt x="598" y="1001"/>
                  </a:lnTo>
                  <a:lnTo>
                    <a:pt x="619" y="1009"/>
                  </a:lnTo>
                  <a:lnTo>
                    <a:pt x="635" y="1017"/>
                  </a:lnTo>
                  <a:lnTo>
                    <a:pt x="644" y="1024"/>
                  </a:lnTo>
                  <a:lnTo>
                    <a:pt x="475" y="1175"/>
                  </a:lnTo>
                  <a:lnTo>
                    <a:pt x="483" y="1176"/>
                  </a:lnTo>
                  <a:lnTo>
                    <a:pt x="503" y="1184"/>
                  </a:lnTo>
                  <a:lnTo>
                    <a:pt x="532" y="1197"/>
                  </a:lnTo>
                  <a:lnTo>
                    <a:pt x="563" y="1218"/>
                  </a:lnTo>
                  <a:lnTo>
                    <a:pt x="593" y="1250"/>
                  </a:lnTo>
                  <a:lnTo>
                    <a:pt x="619" y="1292"/>
                  </a:lnTo>
                  <a:lnTo>
                    <a:pt x="635" y="1345"/>
                  </a:lnTo>
                  <a:lnTo>
                    <a:pt x="638" y="1415"/>
                  </a:lnTo>
                  <a:lnTo>
                    <a:pt x="644" y="1412"/>
                  </a:lnTo>
                  <a:lnTo>
                    <a:pt x="662" y="1404"/>
                  </a:lnTo>
                  <a:lnTo>
                    <a:pt x="693" y="1390"/>
                  </a:lnTo>
                  <a:lnTo>
                    <a:pt x="731" y="1368"/>
                  </a:lnTo>
                  <a:lnTo>
                    <a:pt x="775" y="1337"/>
                  </a:lnTo>
                  <a:lnTo>
                    <a:pt x="825" y="1299"/>
                  </a:lnTo>
                  <a:lnTo>
                    <a:pt x="878" y="1251"/>
                  </a:lnTo>
                  <a:lnTo>
                    <a:pt x="935" y="1192"/>
                  </a:lnTo>
                  <a:lnTo>
                    <a:pt x="990" y="1124"/>
                  </a:lnTo>
                  <a:lnTo>
                    <a:pt x="1043" y="1043"/>
                  </a:lnTo>
                  <a:lnTo>
                    <a:pt x="1094" y="948"/>
                  </a:lnTo>
                  <a:lnTo>
                    <a:pt x="1139" y="842"/>
                  </a:lnTo>
                  <a:lnTo>
                    <a:pt x="1178" y="722"/>
                  </a:lnTo>
                  <a:lnTo>
                    <a:pt x="1208" y="586"/>
                  </a:lnTo>
                  <a:lnTo>
                    <a:pt x="1228" y="435"/>
                  </a:lnTo>
                  <a:lnTo>
                    <a:pt x="1236" y="267"/>
                  </a:lnTo>
                  <a:lnTo>
                    <a:pt x="1235" y="265"/>
                  </a:lnTo>
                  <a:lnTo>
                    <a:pt x="1228" y="260"/>
                  </a:lnTo>
                  <a:lnTo>
                    <a:pt x="1219" y="249"/>
                  </a:lnTo>
                  <a:lnTo>
                    <a:pt x="1204" y="236"/>
                  </a:lnTo>
                  <a:lnTo>
                    <a:pt x="1186" y="220"/>
                  </a:lnTo>
                  <a:lnTo>
                    <a:pt x="1164" y="202"/>
                  </a:lnTo>
                  <a:lnTo>
                    <a:pt x="1136" y="182"/>
                  </a:lnTo>
                  <a:lnTo>
                    <a:pt x="1104" y="161"/>
                  </a:lnTo>
                  <a:lnTo>
                    <a:pt x="1067" y="140"/>
                  </a:lnTo>
                  <a:lnTo>
                    <a:pt x="1024" y="118"/>
                  </a:lnTo>
                  <a:lnTo>
                    <a:pt x="977" y="96"/>
                  </a:lnTo>
                  <a:lnTo>
                    <a:pt x="923" y="74"/>
                  </a:lnTo>
                  <a:lnTo>
                    <a:pt x="864" y="53"/>
                  </a:lnTo>
                  <a:lnTo>
                    <a:pt x="799" y="33"/>
                  </a:lnTo>
                  <a:lnTo>
                    <a:pt x="727" y="16"/>
                  </a:lnTo>
                  <a:lnTo>
                    <a:pt x="649" y="0"/>
                  </a:lnTo>
                  <a:lnTo>
                    <a:pt x="609" y="518"/>
                  </a:lnTo>
                  <a:lnTo>
                    <a:pt x="347" y="518"/>
                  </a:lnTo>
                  <a:lnTo>
                    <a:pt x="207" y="46"/>
                  </a:lnTo>
                  <a:close/>
                </a:path>
              </a:pathLst>
            </a:custGeom>
            <a:solidFill>
              <a:srgbClr val="3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1" name="Freeform 50"/>
            <p:cNvSpPr>
              <a:spLocks/>
            </p:cNvSpPr>
            <p:nvPr/>
          </p:nvSpPr>
          <p:spPr bwMode="auto">
            <a:xfrm>
              <a:off x="2990" y="2095"/>
              <a:ext cx="387" cy="622"/>
            </a:xfrm>
            <a:custGeom>
              <a:avLst/>
              <a:gdLst/>
              <a:ahLst/>
              <a:cxnLst>
                <a:cxn ang="0">
                  <a:pos x="276" y="32"/>
                </a:cxn>
                <a:cxn ang="0">
                  <a:pos x="241" y="57"/>
                </a:cxn>
                <a:cxn ang="0">
                  <a:pos x="201" y="80"/>
                </a:cxn>
                <a:cxn ang="0">
                  <a:pos x="161" y="104"/>
                </a:cxn>
                <a:cxn ang="0">
                  <a:pos x="120" y="129"/>
                </a:cxn>
                <a:cxn ang="0">
                  <a:pos x="81" y="154"/>
                </a:cxn>
                <a:cxn ang="0">
                  <a:pos x="45" y="180"/>
                </a:cxn>
                <a:cxn ang="0">
                  <a:pos x="15" y="209"/>
                </a:cxn>
                <a:cxn ang="0">
                  <a:pos x="2" y="243"/>
                </a:cxn>
                <a:cxn ang="0">
                  <a:pos x="0" y="308"/>
                </a:cxn>
                <a:cxn ang="0">
                  <a:pos x="1" y="404"/>
                </a:cxn>
                <a:cxn ang="0">
                  <a:pos x="15" y="524"/>
                </a:cxn>
                <a:cxn ang="0">
                  <a:pos x="56" y="666"/>
                </a:cxn>
                <a:cxn ang="0">
                  <a:pos x="133" y="823"/>
                </a:cxn>
                <a:cxn ang="0">
                  <a:pos x="256" y="988"/>
                </a:cxn>
                <a:cxn ang="0">
                  <a:pos x="438" y="1158"/>
                </a:cxn>
                <a:cxn ang="0">
                  <a:pos x="566" y="1243"/>
                </a:cxn>
                <a:cxn ang="0">
                  <a:pos x="580" y="1190"/>
                </a:cxn>
                <a:cxn ang="0">
                  <a:pos x="581" y="1132"/>
                </a:cxn>
                <a:cxn ang="0">
                  <a:pos x="559" y="1135"/>
                </a:cxn>
                <a:cxn ang="0">
                  <a:pos x="519" y="1115"/>
                </a:cxn>
                <a:cxn ang="0">
                  <a:pos x="514" y="1084"/>
                </a:cxn>
                <a:cxn ang="0">
                  <a:pos x="559" y="1051"/>
                </a:cxn>
                <a:cxn ang="0">
                  <a:pos x="607" y="1027"/>
                </a:cxn>
                <a:cxn ang="0">
                  <a:pos x="620" y="983"/>
                </a:cxn>
                <a:cxn ang="0">
                  <a:pos x="612" y="901"/>
                </a:cxn>
                <a:cxn ang="0">
                  <a:pos x="599" y="819"/>
                </a:cxn>
                <a:cxn ang="0">
                  <a:pos x="595" y="738"/>
                </a:cxn>
                <a:cxn ang="0">
                  <a:pos x="612" y="670"/>
                </a:cxn>
                <a:cxn ang="0">
                  <a:pos x="661" y="596"/>
                </a:cxn>
                <a:cxn ang="0">
                  <a:pos x="720" y="516"/>
                </a:cxn>
                <a:cxn ang="0">
                  <a:pos x="762" y="456"/>
                </a:cxn>
                <a:cxn ang="0">
                  <a:pos x="775" y="372"/>
                </a:cxn>
                <a:cxn ang="0">
                  <a:pos x="769" y="257"/>
                </a:cxn>
                <a:cxn ang="0">
                  <a:pos x="748" y="168"/>
                </a:cxn>
                <a:cxn ang="0">
                  <a:pos x="720" y="109"/>
                </a:cxn>
                <a:cxn ang="0">
                  <a:pos x="682" y="79"/>
                </a:cxn>
                <a:cxn ang="0">
                  <a:pos x="631" y="54"/>
                </a:cxn>
                <a:cxn ang="0">
                  <a:pos x="577" y="34"/>
                </a:cxn>
                <a:cxn ang="0">
                  <a:pos x="525" y="17"/>
                </a:cxn>
                <a:cxn ang="0">
                  <a:pos x="489" y="7"/>
                </a:cxn>
                <a:cxn ang="0">
                  <a:pos x="460" y="2"/>
                </a:cxn>
                <a:cxn ang="0">
                  <a:pos x="429" y="0"/>
                </a:cxn>
                <a:cxn ang="0">
                  <a:pos x="395" y="0"/>
                </a:cxn>
                <a:cxn ang="0">
                  <a:pos x="364" y="3"/>
                </a:cxn>
                <a:cxn ang="0">
                  <a:pos x="336" y="7"/>
                </a:cxn>
                <a:cxn ang="0">
                  <a:pos x="313" y="11"/>
                </a:cxn>
                <a:cxn ang="0">
                  <a:pos x="297" y="17"/>
                </a:cxn>
              </a:cxnLst>
              <a:rect l="0" t="0" r="r" b="b"/>
              <a:pathLst>
                <a:path w="775" h="1243">
                  <a:moveTo>
                    <a:pt x="293" y="20"/>
                  </a:moveTo>
                  <a:lnTo>
                    <a:pt x="276" y="32"/>
                  </a:lnTo>
                  <a:lnTo>
                    <a:pt x="259" y="44"/>
                  </a:lnTo>
                  <a:lnTo>
                    <a:pt x="241" y="57"/>
                  </a:lnTo>
                  <a:lnTo>
                    <a:pt x="221" y="69"/>
                  </a:lnTo>
                  <a:lnTo>
                    <a:pt x="201" y="80"/>
                  </a:lnTo>
                  <a:lnTo>
                    <a:pt x="180" y="92"/>
                  </a:lnTo>
                  <a:lnTo>
                    <a:pt x="161" y="104"/>
                  </a:lnTo>
                  <a:lnTo>
                    <a:pt x="140" y="116"/>
                  </a:lnTo>
                  <a:lnTo>
                    <a:pt x="120" y="129"/>
                  </a:lnTo>
                  <a:lnTo>
                    <a:pt x="99" y="141"/>
                  </a:lnTo>
                  <a:lnTo>
                    <a:pt x="81" y="154"/>
                  </a:lnTo>
                  <a:lnTo>
                    <a:pt x="62" y="167"/>
                  </a:lnTo>
                  <a:lnTo>
                    <a:pt x="45" y="180"/>
                  </a:lnTo>
                  <a:lnTo>
                    <a:pt x="30" y="194"/>
                  </a:lnTo>
                  <a:lnTo>
                    <a:pt x="15" y="209"/>
                  </a:lnTo>
                  <a:lnTo>
                    <a:pt x="2" y="224"/>
                  </a:lnTo>
                  <a:lnTo>
                    <a:pt x="2" y="243"/>
                  </a:lnTo>
                  <a:lnTo>
                    <a:pt x="2" y="272"/>
                  </a:lnTo>
                  <a:lnTo>
                    <a:pt x="0" y="308"/>
                  </a:lnTo>
                  <a:lnTo>
                    <a:pt x="0" y="351"/>
                  </a:lnTo>
                  <a:lnTo>
                    <a:pt x="1" y="404"/>
                  </a:lnTo>
                  <a:lnTo>
                    <a:pt x="6" y="461"/>
                  </a:lnTo>
                  <a:lnTo>
                    <a:pt x="15" y="524"/>
                  </a:lnTo>
                  <a:lnTo>
                    <a:pt x="32" y="594"/>
                  </a:lnTo>
                  <a:lnTo>
                    <a:pt x="56" y="666"/>
                  </a:lnTo>
                  <a:lnTo>
                    <a:pt x="89" y="743"/>
                  </a:lnTo>
                  <a:lnTo>
                    <a:pt x="133" y="823"/>
                  </a:lnTo>
                  <a:lnTo>
                    <a:pt x="188" y="904"/>
                  </a:lnTo>
                  <a:lnTo>
                    <a:pt x="256" y="988"/>
                  </a:lnTo>
                  <a:lnTo>
                    <a:pt x="340" y="1073"/>
                  </a:lnTo>
                  <a:lnTo>
                    <a:pt x="438" y="1158"/>
                  </a:lnTo>
                  <a:lnTo>
                    <a:pt x="555" y="1242"/>
                  </a:lnTo>
                  <a:lnTo>
                    <a:pt x="566" y="1243"/>
                  </a:lnTo>
                  <a:lnTo>
                    <a:pt x="574" y="1225"/>
                  </a:lnTo>
                  <a:lnTo>
                    <a:pt x="580" y="1190"/>
                  </a:lnTo>
                  <a:lnTo>
                    <a:pt x="585" y="1139"/>
                  </a:lnTo>
                  <a:lnTo>
                    <a:pt x="581" y="1132"/>
                  </a:lnTo>
                  <a:lnTo>
                    <a:pt x="570" y="1133"/>
                  </a:lnTo>
                  <a:lnTo>
                    <a:pt x="559" y="1135"/>
                  </a:lnTo>
                  <a:lnTo>
                    <a:pt x="555" y="1127"/>
                  </a:lnTo>
                  <a:lnTo>
                    <a:pt x="519" y="1115"/>
                  </a:lnTo>
                  <a:lnTo>
                    <a:pt x="508" y="1099"/>
                  </a:lnTo>
                  <a:lnTo>
                    <a:pt x="514" y="1084"/>
                  </a:lnTo>
                  <a:lnTo>
                    <a:pt x="534" y="1066"/>
                  </a:lnTo>
                  <a:lnTo>
                    <a:pt x="559" y="1051"/>
                  </a:lnTo>
                  <a:lnTo>
                    <a:pt x="585" y="1038"/>
                  </a:lnTo>
                  <a:lnTo>
                    <a:pt x="607" y="1027"/>
                  </a:lnTo>
                  <a:lnTo>
                    <a:pt x="619" y="1022"/>
                  </a:lnTo>
                  <a:lnTo>
                    <a:pt x="620" y="983"/>
                  </a:lnTo>
                  <a:lnTo>
                    <a:pt x="618" y="942"/>
                  </a:lnTo>
                  <a:lnTo>
                    <a:pt x="612" y="901"/>
                  </a:lnTo>
                  <a:lnTo>
                    <a:pt x="606" y="860"/>
                  </a:lnTo>
                  <a:lnTo>
                    <a:pt x="599" y="819"/>
                  </a:lnTo>
                  <a:lnTo>
                    <a:pt x="595" y="778"/>
                  </a:lnTo>
                  <a:lnTo>
                    <a:pt x="595" y="738"/>
                  </a:lnTo>
                  <a:lnTo>
                    <a:pt x="600" y="698"/>
                  </a:lnTo>
                  <a:lnTo>
                    <a:pt x="612" y="670"/>
                  </a:lnTo>
                  <a:lnTo>
                    <a:pt x="635" y="634"/>
                  </a:lnTo>
                  <a:lnTo>
                    <a:pt x="661" y="596"/>
                  </a:lnTo>
                  <a:lnTo>
                    <a:pt x="691" y="556"/>
                  </a:lnTo>
                  <a:lnTo>
                    <a:pt x="720" y="516"/>
                  </a:lnTo>
                  <a:lnTo>
                    <a:pt x="744" y="482"/>
                  </a:lnTo>
                  <a:lnTo>
                    <a:pt x="762" y="456"/>
                  </a:lnTo>
                  <a:lnTo>
                    <a:pt x="769" y="439"/>
                  </a:lnTo>
                  <a:lnTo>
                    <a:pt x="775" y="372"/>
                  </a:lnTo>
                  <a:lnTo>
                    <a:pt x="775" y="312"/>
                  </a:lnTo>
                  <a:lnTo>
                    <a:pt x="769" y="257"/>
                  </a:lnTo>
                  <a:lnTo>
                    <a:pt x="762" y="209"/>
                  </a:lnTo>
                  <a:lnTo>
                    <a:pt x="748" y="168"/>
                  </a:lnTo>
                  <a:lnTo>
                    <a:pt x="735" y="134"/>
                  </a:lnTo>
                  <a:lnTo>
                    <a:pt x="720" y="109"/>
                  </a:lnTo>
                  <a:lnTo>
                    <a:pt x="705" y="92"/>
                  </a:lnTo>
                  <a:lnTo>
                    <a:pt x="682" y="79"/>
                  </a:lnTo>
                  <a:lnTo>
                    <a:pt x="657" y="66"/>
                  </a:lnTo>
                  <a:lnTo>
                    <a:pt x="631" y="54"/>
                  </a:lnTo>
                  <a:lnTo>
                    <a:pt x="603" y="44"/>
                  </a:lnTo>
                  <a:lnTo>
                    <a:pt x="577" y="34"/>
                  </a:lnTo>
                  <a:lnTo>
                    <a:pt x="549" y="27"/>
                  </a:lnTo>
                  <a:lnTo>
                    <a:pt x="525" y="17"/>
                  </a:lnTo>
                  <a:lnTo>
                    <a:pt x="502" y="11"/>
                  </a:lnTo>
                  <a:lnTo>
                    <a:pt x="489" y="7"/>
                  </a:lnTo>
                  <a:lnTo>
                    <a:pt x="476" y="4"/>
                  </a:lnTo>
                  <a:lnTo>
                    <a:pt x="460" y="2"/>
                  </a:lnTo>
                  <a:lnTo>
                    <a:pt x="445" y="0"/>
                  </a:lnTo>
                  <a:lnTo>
                    <a:pt x="429" y="0"/>
                  </a:lnTo>
                  <a:lnTo>
                    <a:pt x="412" y="0"/>
                  </a:lnTo>
                  <a:lnTo>
                    <a:pt x="395" y="0"/>
                  </a:lnTo>
                  <a:lnTo>
                    <a:pt x="379" y="2"/>
                  </a:lnTo>
                  <a:lnTo>
                    <a:pt x="364" y="3"/>
                  </a:lnTo>
                  <a:lnTo>
                    <a:pt x="349" y="4"/>
                  </a:lnTo>
                  <a:lnTo>
                    <a:pt x="336" y="7"/>
                  </a:lnTo>
                  <a:lnTo>
                    <a:pt x="323" y="8"/>
                  </a:lnTo>
                  <a:lnTo>
                    <a:pt x="313" y="11"/>
                  </a:lnTo>
                  <a:lnTo>
                    <a:pt x="303" y="15"/>
                  </a:lnTo>
                  <a:lnTo>
                    <a:pt x="297" y="17"/>
                  </a:lnTo>
                  <a:lnTo>
                    <a:pt x="293" y="20"/>
                  </a:lnTo>
                  <a:close/>
                </a:path>
              </a:pathLst>
            </a:custGeom>
            <a:solidFill>
              <a:srgbClr val="F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2" name="Freeform 51"/>
            <p:cNvSpPr>
              <a:spLocks/>
            </p:cNvSpPr>
            <p:nvPr/>
          </p:nvSpPr>
          <p:spPr bwMode="auto">
            <a:xfrm>
              <a:off x="3014" y="1709"/>
              <a:ext cx="458" cy="380"/>
            </a:xfrm>
            <a:custGeom>
              <a:avLst/>
              <a:gdLst/>
              <a:ahLst/>
              <a:cxnLst>
                <a:cxn ang="0">
                  <a:pos x="835" y="306"/>
                </a:cxn>
                <a:cxn ang="0">
                  <a:pos x="844" y="304"/>
                </a:cxn>
                <a:cxn ang="0">
                  <a:pos x="877" y="297"/>
                </a:cxn>
                <a:cxn ang="0">
                  <a:pos x="902" y="280"/>
                </a:cxn>
                <a:cxn ang="0">
                  <a:pos x="912" y="232"/>
                </a:cxn>
                <a:cxn ang="0">
                  <a:pos x="912" y="177"/>
                </a:cxn>
                <a:cxn ang="0">
                  <a:pos x="881" y="139"/>
                </a:cxn>
                <a:cxn ang="0">
                  <a:pos x="856" y="91"/>
                </a:cxn>
                <a:cxn ang="0">
                  <a:pos x="831" y="51"/>
                </a:cxn>
                <a:cxn ang="0">
                  <a:pos x="797" y="23"/>
                </a:cxn>
                <a:cxn ang="0">
                  <a:pos x="754" y="6"/>
                </a:cxn>
                <a:cxn ang="0">
                  <a:pos x="707" y="0"/>
                </a:cxn>
                <a:cxn ang="0">
                  <a:pos x="660" y="1"/>
                </a:cxn>
                <a:cxn ang="0">
                  <a:pos x="618" y="9"/>
                </a:cxn>
                <a:cxn ang="0">
                  <a:pos x="590" y="22"/>
                </a:cxn>
                <a:cxn ang="0">
                  <a:pos x="563" y="36"/>
                </a:cxn>
                <a:cxn ang="0">
                  <a:pos x="516" y="53"/>
                </a:cxn>
                <a:cxn ang="0">
                  <a:pos x="460" y="72"/>
                </a:cxn>
                <a:cxn ang="0">
                  <a:pos x="405" y="93"/>
                </a:cxn>
                <a:cxn ang="0">
                  <a:pos x="352" y="118"/>
                </a:cxn>
                <a:cxn ang="0">
                  <a:pos x="304" y="149"/>
                </a:cxn>
                <a:cxn ang="0">
                  <a:pos x="261" y="190"/>
                </a:cxn>
                <a:cxn ang="0">
                  <a:pos x="236" y="242"/>
                </a:cxn>
                <a:cxn ang="0">
                  <a:pos x="230" y="306"/>
                </a:cxn>
                <a:cxn ang="0">
                  <a:pos x="227" y="410"/>
                </a:cxn>
                <a:cxn ang="0">
                  <a:pos x="237" y="527"/>
                </a:cxn>
                <a:cxn ang="0">
                  <a:pos x="227" y="611"/>
                </a:cxn>
                <a:cxn ang="0">
                  <a:pos x="181" y="635"/>
                </a:cxn>
                <a:cxn ang="0">
                  <a:pos x="124" y="634"/>
                </a:cxn>
                <a:cxn ang="0">
                  <a:pos x="84" y="619"/>
                </a:cxn>
                <a:cxn ang="0">
                  <a:pos x="49" y="611"/>
                </a:cxn>
                <a:cxn ang="0">
                  <a:pos x="18" y="615"/>
                </a:cxn>
                <a:cxn ang="0">
                  <a:pos x="3" y="657"/>
                </a:cxn>
                <a:cxn ang="0">
                  <a:pos x="7" y="717"/>
                </a:cxn>
                <a:cxn ang="0">
                  <a:pos x="50" y="755"/>
                </a:cxn>
                <a:cxn ang="0">
                  <a:pos x="110" y="761"/>
                </a:cxn>
                <a:cxn ang="0">
                  <a:pos x="168" y="758"/>
                </a:cxn>
                <a:cxn ang="0">
                  <a:pos x="228" y="741"/>
                </a:cxn>
                <a:cxn ang="0">
                  <a:pos x="291" y="691"/>
                </a:cxn>
                <a:cxn ang="0">
                  <a:pos x="338" y="623"/>
                </a:cxn>
                <a:cxn ang="0">
                  <a:pos x="368" y="550"/>
                </a:cxn>
                <a:cxn ang="0">
                  <a:pos x="395" y="476"/>
                </a:cxn>
                <a:cxn ang="0">
                  <a:pos x="423" y="400"/>
                </a:cxn>
                <a:cxn ang="0">
                  <a:pos x="436" y="349"/>
                </a:cxn>
                <a:cxn ang="0">
                  <a:pos x="470" y="313"/>
                </a:cxn>
                <a:cxn ang="0">
                  <a:pos x="512" y="288"/>
                </a:cxn>
                <a:cxn ang="0">
                  <a:pos x="558" y="268"/>
                </a:cxn>
                <a:cxn ang="0">
                  <a:pos x="606" y="255"/>
                </a:cxn>
                <a:cxn ang="0">
                  <a:pos x="655" y="245"/>
                </a:cxn>
                <a:cxn ang="0">
                  <a:pos x="706" y="235"/>
                </a:cxn>
                <a:cxn ang="0">
                  <a:pos x="759" y="230"/>
                </a:cxn>
                <a:cxn ang="0">
                  <a:pos x="804" y="251"/>
                </a:cxn>
                <a:cxn ang="0">
                  <a:pos x="820" y="287"/>
                </a:cxn>
              </a:cxnLst>
              <a:rect l="0" t="0" r="r" b="b"/>
              <a:pathLst>
                <a:path w="915" h="761">
                  <a:moveTo>
                    <a:pt x="834" y="306"/>
                  </a:moveTo>
                  <a:lnTo>
                    <a:pt x="835" y="307"/>
                  </a:lnTo>
                  <a:lnTo>
                    <a:pt x="835" y="306"/>
                  </a:lnTo>
                  <a:lnTo>
                    <a:pt x="834" y="306"/>
                  </a:lnTo>
                  <a:lnTo>
                    <a:pt x="834" y="306"/>
                  </a:lnTo>
                  <a:lnTo>
                    <a:pt x="844" y="304"/>
                  </a:lnTo>
                  <a:lnTo>
                    <a:pt x="855" y="301"/>
                  </a:lnTo>
                  <a:lnTo>
                    <a:pt x="867" y="300"/>
                  </a:lnTo>
                  <a:lnTo>
                    <a:pt x="877" y="297"/>
                  </a:lnTo>
                  <a:lnTo>
                    <a:pt x="886" y="293"/>
                  </a:lnTo>
                  <a:lnTo>
                    <a:pt x="895" y="288"/>
                  </a:lnTo>
                  <a:lnTo>
                    <a:pt x="902" y="280"/>
                  </a:lnTo>
                  <a:lnTo>
                    <a:pt x="907" y="269"/>
                  </a:lnTo>
                  <a:lnTo>
                    <a:pt x="910" y="251"/>
                  </a:lnTo>
                  <a:lnTo>
                    <a:pt x="912" y="232"/>
                  </a:lnTo>
                  <a:lnTo>
                    <a:pt x="915" y="212"/>
                  </a:lnTo>
                  <a:lnTo>
                    <a:pt x="915" y="194"/>
                  </a:lnTo>
                  <a:lnTo>
                    <a:pt x="912" y="177"/>
                  </a:lnTo>
                  <a:lnTo>
                    <a:pt x="907" y="161"/>
                  </a:lnTo>
                  <a:lnTo>
                    <a:pt x="897" y="148"/>
                  </a:lnTo>
                  <a:lnTo>
                    <a:pt x="881" y="139"/>
                  </a:lnTo>
                  <a:lnTo>
                    <a:pt x="867" y="127"/>
                  </a:lnTo>
                  <a:lnTo>
                    <a:pt x="860" y="110"/>
                  </a:lnTo>
                  <a:lnTo>
                    <a:pt x="856" y="91"/>
                  </a:lnTo>
                  <a:lnTo>
                    <a:pt x="850" y="76"/>
                  </a:lnTo>
                  <a:lnTo>
                    <a:pt x="842" y="63"/>
                  </a:lnTo>
                  <a:lnTo>
                    <a:pt x="831" y="51"/>
                  </a:lnTo>
                  <a:lnTo>
                    <a:pt x="821" y="40"/>
                  </a:lnTo>
                  <a:lnTo>
                    <a:pt x="809" y="31"/>
                  </a:lnTo>
                  <a:lnTo>
                    <a:pt x="797" y="23"/>
                  </a:lnTo>
                  <a:lnTo>
                    <a:pt x="783" y="17"/>
                  </a:lnTo>
                  <a:lnTo>
                    <a:pt x="768" y="11"/>
                  </a:lnTo>
                  <a:lnTo>
                    <a:pt x="754" y="6"/>
                  </a:lnTo>
                  <a:lnTo>
                    <a:pt x="738" y="4"/>
                  </a:lnTo>
                  <a:lnTo>
                    <a:pt x="724" y="1"/>
                  </a:lnTo>
                  <a:lnTo>
                    <a:pt x="707" y="0"/>
                  </a:lnTo>
                  <a:lnTo>
                    <a:pt x="691" y="0"/>
                  </a:lnTo>
                  <a:lnTo>
                    <a:pt x="676" y="0"/>
                  </a:lnTo>
                  <a:lnTo>
                    <a:pt x="660" y="1"/>
                  </a:lnTo>
                  <a:lnTo>
                    <a:pt x="644" y="4"/>
                  </a:lnTo>
                  <a:lnTo>
                    <a:pt x="628" y="6"/>
                  </a:lnTo>
                  <a:lnTo>
                    <a:pt x="618" y="9"/>
                  </a:lnTo>
                  <a:lnTo>
                    <a:pt x="609" y="13"/>
                  </a:lnTo>
                  <a:lnTo>
                    <a:pt x="600" y="17"/>
                  </a:lnTo>
                  <a:lnTo>
                    <a:pt x="590" y="22"/>
                  </a:lnTo>
                  <a:lnTo>
                    <a:pt x="583" y="27"/>
                  </a:lnTo>
                  <a:lnTo>
                    <a:pt x="573" y="32"/>
                  </a:lnTo>
                  <a:lnTo>
                    <a:pt x="563" y="36"/>
                  </a:lnTo>
                  <a:lnTo>
                    <a:pt x="552" y="42"/>
                  </a:lnTo>
                  <a:lnTo>
                    <a:pt x="534" y="48"/>
                  </a:lnTo>
                  <a:lnTo>
                    <a:pt x="516" y="53"/>
                  </a:lnTo>
                  <a:lnTo>
                    <a:pt x="496" y="60"/>
                  </a:lnTo>
                  <a:lnTo>
                    <a:pt x="478" y="66"/>
                  </a:lnTo>
                  <a:lnTo>
                    <a:pt x="460" y="72"/>
                  </a:lnTo>
                  <a:lnTo>
                    <a:pt x="441" y="78"/>
                  </a:lnTo>
                  <a:lnTo>
                    <a:pt x="423" y="86"/>
                  </a:lnTo>
                  <a:lnTo>
                    <a:pt x="405" y="93"/>
                  </a:lnTo>
                  <a:lnTo>
                    <a:pt x="386" y="101"/>
                  </a:lnTo>
                  <a:lnTo>
                    <a:pt x="369" y="108"/>
                  </a:lnTo>
                  <a:lnTo>
                    <a:pt x="352" y="118"/>
                  </a:lnTo>
                  <a:lnTo>
                    <a:pt x="335" y="127"/>
                  </a:lnTo>
                  <a:lnTo>
                    <a:pt x="319" y="137"/>
                  </a:lnTo>
                  <a:lnTo>
                    <a:pt x="304" y="149"/>
                  </a:lnTo>
                  <a:lnTo>
                    <a:pt x="288" y="162"/>
                  </a:lnTo>
                  <a:lnTo>
                    <a:pt x="274" y="175"/>
                  </a:lnTo>
                  <a:lnTo>
                    <a:pt x="261" y="190"/>
                  </a:lnTo>
                  <a:lnTo>
                    <a:pt x="249" y="205"/>
                  </a:lnTo>
                  <a:lnTo>
                    <a:pt x="241" y="224"/>
                  </a:lnTo>
                  <a:lnTo>
                    <a:pt x="236" y="242"/>
                  </a:lnTo>
                  <a:lnTo>
                    <a:pt x="232" y="263"/>
                  </a:lnTo>
                  <a:lnTo>
                    <a:pt x="230" y="284"/>
                  </a:lnTo>
                  <a:lnTo>
                    <a:pt x="230" y="306"/>
                  </a:lnTo>
                  <a:lnTo>
                    <a:pt x="232" y="328"/>
                  </a:lnTo>
                  <a:lnTo>
                    <a:pt x="228" y="368"/>
                  </a:lnTo>
                  <a:lnTo>
                    <a:pt x="227" y="410"/>
                  </a:lnTo>
                  <a:lnTo>
                    <a:pt x="227" y="452"/>
                  </a:lnTo>
                  <a:lnTo>
                    <a:pt x="233" y="495"/>
                  </a:lnTo>
                  <a:lnTo>
                    <a:pt x="237" y="527"/>
                  </a:lnTo>
                  <a:lnTo>
                    <a:pt x="238" y="560"/>
                  </a:lnTo>
                  <a:lnTo>
                    <a:pt x="236" y="589"/>
                  </a:lnTo>
                  <a:lnTo>
                    <a:pt x="227" y="611"/>
                  </a:lnTo>
                  <a:lnTo>
                    <a:pt x="213" y="623"/>
                  </a:lnTo>
                  <a:lnTo>
                    <a:pt x="199" y="631"/>
                  </a:lnTo>
                  <a:lnTo>
                    <a:pt x="181" y="635"/>
                  </a:lnTo>
                  <a:lnTo>
                    <a:pt x="162" y="638"/>
                  </a:lnTo>
                  <a:lnTo>
                    <a:pt x="143" y="636"/>
                  </a:lnTo>
                  <a:lnTo>
                    <a:pt x="124" y="634"/>
                  </a:lnTo>
                  <a:lnTo>
                    <a:pt x="107" y="630"/>
                  </a:lnTo>
                  <a:lnTo>
                    <a:pt x="93" y="623"/>
                  </a:lnTo>
                  <a:lnTo>
                    <a:pt x="84" y="619"/>
                  </a:lnTo>
                  <a:lnTo>
                    <a:pt x="72" y="615"/>
                  </a:lnTo>
                  <a:lnTo>
                    <a:pt x="60" y="613"/>
                  </a:lnTo>
                  <a:lnTo>
                    <a:pt x="49" y="611"/>
                  </a:lnTo>
                  <a:lnTo>
                    <a:pt x="37" y="611"/>
                  </a:lnTo>
                  <a:lnTo>
                    <a:pt x="26" y="613"/>
                  </a:lnTo>
                  <a:lnTo>
                    <a:pt x="18" y="615"/>
                  </a:lnTo>
                  <a:lnTo>
                    <a:pt x="13" y="619"/>
                  </a:lnTo>
                  <a:lnTo>
                    <a:pt x="7" y="638"/>
                  </a:lnTo>
                  <a:lnTo>
                    <a:pt x="3" y="657"/>
                  </a:lnTo>
                  <a:lnTo>
                    <a:pt x="0" y="678"/>
                  </a:lnTo>
                  <a:lnTo>
                    <a:pt x="1" y="698"/>
                  </a:lnTo>
                  <a:lnTo>
                    <a:pt x="7" y="717"/>
                  </a:lnTo>
                  <a:lnTo>
                    <a:pt x="16" y="733"/>
                  </a:lnTo>
                  <a:lnTo>
                    <a:pt x="30" y="746"/>
                  </a:lnTo>
                  <a:lnTo>
                    <a:pt x="50" y="755"/>
                  </a:lnTo>
                  <a:lnTo>
                    <a:pt x="71" y="758"/>
                  </a:lnTo>
                  <a:lnTo>
                    <a:pt x="90" y="759"/>
                  </a:lnTo>
                  <a:lnTo>
                    <a:pt x="110" y="761"/>
                  </a:lnTo>
                  <a:lnTo>
                    <a:pt x="130" y="761"/>
                  </a:lnTo>
                  <a:lnTo>
                    <a:pt x="149" y="759"/>
                  </a:lnTo>
                  <a:lnTo>
                    <a:pt x="168" y="758"/>
                  </a:lnTo>
                  <a:lnTo>
                    <a:pt x="186" y="755"/>
                  </a:lnTo>
                  <a:lnTo>
                    <a:pt x="204" y="751"/>
                  </a:lnTo>
                  <a:lnTo>
                    <a:pt x="228" y="741"/>
                  </a:lnTo>
                  <a:lnTo>
                    <a:pt x="250" y="727"/>
                  </a:lnTo>
                  <a:lnTo>
                    <a:pt x="271" y="710"/>
                  </a:lnTo>
                  <a:lnTo>
                    <a:pt x="291" y="691"/>
                  </a:lnTo>
                  <a:lnTo>
                    <a:pt x="308" y="669"/>
                  </a:lnTo>
                  <a:lnTo>
                    <a:pt x="323" y="647"/>
                  </a:lnTo>
                  <a:lnTo>
                    <a:pt x="338" y="623"/>
                  </a:lnTo>
                  <a:lnTo>
                    <a:pt x="350" y="600"/>
                  </a:lnTo>
                  <a:lnTo>
                    <a:pt x="359" y="575"/>
                  </a:lnTo>
                  <a:lnTo>
                    <a:pt x="368" y="550"/>
                  </a:lnTo>
                  <a:lnTo>
                    <a:pt x="377" y="525"/>
                  </a:lnTo>
                  <a:lnTo>
                    <a:pt x="386" y="501"/>
                  </a:lnTo>
                  <a:lnTo>
                    <a:pt x="395" y="476"/>
                  </a:lnTo>
                  <a:lnTo>
                    <a:pt x="405" y="452"/>
                  </a:lnTo>
                  <a:lnTo>
                    <a:pt x="414" y="427"/>
                  </a:lnTo>
                  <a:lnTo>
                    <a:pt x="423" y="400"/>
                  </a:lnTo>
                  <a:lnTo>
                    <a:pt x="429" y="387"/>
                  </a:lnTo>
                  <a:lnTo>
                    <a:pt x="433" y="369"/>
                  </a:lnTo>
                  <a:lnTo>
                    <a:pt x="436" y="349"/>
                  </a:lnTo>
                  <a:lnTo>
                    <a:pt x="443" y="334"/>
                  </a:lnTo>
                  <a:lnTo>
                    <a:pt x="456" y="323"/>
                  </a:lnTo>
                  <a:lnTo>
                    <a:pt x="470" y="313"/>
                  </a:lnTo>
                  <a:lnTo>
                    <a:pt x="483" y="304"/>
                  </a:lnTo>
                  <a:lnTo>
                    <a:pt x="498" y="296"/>
                  </a:lnTo>
                  <a:lnTo>
                    <a:pt x="512" y="288"/>
                  </a:lnTo>
                  <a:lnTo>
                    <a:pt x="528" y="281"/>
                  </a:lnTo>
                  <a:lnTo>
                    <a:pt x="542" y="275"/>
                  </a:lnTo>
                  <a:lnTo>
                    <a:pt x="558" y="268"/>
                  </a:lnTo>
                  <a:lnTo>
                    <a:pt x="573" y="263"/>
                  </a:lnTo>
                  <a:lnTo>
                    <a:pt x="589" y="259"/>
                  </a:lnTo>
                  <a:lnTo>
                    <a:pt x="606" y="255"/>
                  </a:lnTo>
                  <a:lnTo>
                    <a:pt x="622" y="251"/>
                  </a:lnTo>
                  <a:lnTo>
                    <a:pt x="638" y="247"/>
                  </a:lnTo>
                  <a:lnTo>
                    <a:pt x="655" y="245"/>
                  </a:lnTo>
                  <a:lnTo>
                    <a:pt x="670" y="242"/>
                  </a:lnTo>
                  <a:lnTo>
                    <a:pt x="687" y="239"/>
                  </a:lnTo>
                  <a:lnTo>
                    <a:pt x="706" y="235"/>
                  </a:lnTo>
                  <a:lnTo>
                    <a:pt x="724" y="232"/>
                  </a:lnTo>
                  <a:lnTo>
                    <a:pt x="742" y="229"/>
                  </a:lnTo>
                  <a:lnTo>
                    <a:pt x="759" y="230"/>
                  </a:lnTo>
                  <a:lnTo>
                    <a:pt x="776" y="233"/>
                  </a:lnTo>
                  <a:lnTo>
                    <a:pt x="792" y="239"/>
                  </a:lnTo>
                  <a:lnTo>
                    <a:pt x="804" y="251"/>
                  </a:lnTo>
                  <a:lnTo>
                    <a:pt x="814" y="268"/>
                  </a:lnTo>
                  <a:lnTo>
                    <a:pt x="816" y="277"/>
                  </a:lnTo>
                  <a:lnTo>
                    <a:pt x="820" y="287"/>
                  </a:lnTo>
                  <a:lnTo>
                    <a:pt x="825" y="296"/>
                  </a:lnTo>
                  <a:lnTo>
                    <a:pt x="834" y="306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3" name="Freeform 52"/>
            <p:cNvSpPr>
              <a:spLocks/>
            </p:cNvSpPr>
            <p:nvPr/>
          </p:nvSpPr>
          <p:spPr bwMode="auto">
            <a:xfrm>
              <a:off x="3145" y="1768"/>
              <a:ext cx="287" cy="393"/>
            </a:xfrm>
            <a:custGeom>
              <a:avLst/>
              <a:gdLst/>
              <a:ahLst/>
              <a:cxnLst>
                <a:cxn ang="0">
                  <a:pos x="254" y="734"/>
                </a:cxn>
                <a:cxn ang="0">
                  <a:pos x="237" y="747"/>
                </a:cxn>
                <a:cxn ang="0">
                  <a:pos x="207" y="764"/>
                </a:cxn>
                <a:cxn ang="0">
                  <a:pos x="167" y="780"/>
                </a:cxn>
                <a:cxn ang="0">
                  <a:pos x="124" y="785"/>
                </a:cxn>
                <a:cxn ang="0">
                  <a:pos x="80" y="774"/>
                </a:cxn>
                <a:cxn ang="0">
                  <a:pos x="40" y="738"/>
                </a:cxn>
                <a:cxn ang="0">
                  <a:pos x="10" y="670"/>
                </a:cxn>
                <a:cxn ang="0">
                  <a:pos x="3" y="609"/>
                </a:cxn>
                <a:cxn ang="0">
                  <a:pos x="27" y="526"/>
                </a:cxn>
                <a:cxn ang="0">
                  <a:pos x="73" y="408"/>
                </a:cxn>
                <a:cxn ang="0">
                  <a:pos x="136" y="303"/>
                </a:cxn>
                <a:cxn ang="0">
                  <a:pos x="204" y="110"/>
                </a:cxn>
                <a:cxn ang="0">
                  <a:pos x="221" y="86"/>
                </a:cxn>
                <a:cxn ang="0">
                  <a:pos x="266" y="40"/>
                </a:cxn>
                <a:cxn ang="0">
                  <a:pos x="325" y="3"/>
                </a:cxn>
                <a:cxn ang="0">
                  <a:pos x="383" y="10"/>
                </a:cxn>
                <a:cxn ang="0">
                  <a:pos x="398" y="82"/>
                </a:cxn>
                <a:cxn ang="0">
                  <a:pos x="416" y="91"/>
                </a:cxn>
                <a:cxn ang="0">
                  <a:pos x="453" y="100"/>
                </a:cxn>
                <a:cxn ang="0">
                  <a:pos x="504" y="96"/>
                </a:cxn>
                <a:cxn ang="0">
                  <a:pos x="575" y="166"/>
                </a:cxn>
                <a:cxn ang="0">
                  <a:pos x="495" y="368"/>
                </a:cxn>
                <a:cxn ang="0">
                  <a:pos x="491" y="375"/>
                </a:cxn>
                <a:cxn ang="0">
                  <a:pos x="483" y="390"/>
                </a:cxn>
                <a:cxn ang="0">
                  <a:pos x="469" y="407"/>
                </a:cxn>
                <a:cxn ang="0">
                  <a:pos x="445" y="427"/>
                </a:cxn>
                <a:cxn ang="0">
                  <a:pos x="411" y="446"/>
                </a:cxn>
                <a:cxn ang="0">
                  <a:pos x="365" y="462"/>
                </a:cxn>
                <a:cxn ang="0">
                  <a:pos x="304" y="474"/>
                </a:cxn>
                <a:cxn ang="0">
                  <a:pos x="264" y="483"/>
                </a:cxn>
                <a:cxn ang="0">
                  <a:pos x="246" y="530"/>
                </a:cxn>
                <a:cxn ang="0">
                  <a:pos x="229" y="606"/>
                </a:cxn>
                <a:cxn ang="0">
                  <a:pos x="237" y="692"/>
                </a:cxn>
              </a:cxnLst>
              <a:rect l="0" t="0" r="r" b="b"/>
              <a:pathLst>
                <a:path w="575" h="785">
                  <a:moveTo>
                    <a:pt x="256" y="733"/>
                  </a:moveTo>
                  <a:lnTo>
                    <a:pt x="254" y="734"/>
                  </a:lnTo>
                  <a:lnTo>
                    <a:pt x="247" y="740"/>
                  </a:lnTo>
                  <a:lnTo>
                    <a:pt x="237" y="747"/>
                  </a:lnTo>
                  <a:lnTo>
                    <a:pt x="222" y="755"/>
                  </a:lnTo>
                  <a:lnTo>
                    <a:pt x="207" y="764"/>
                  </a:lnTo>
                  <a:lnTo>
                    <a:pt x="187" y="774"/>
                  </a:lnTo>
                  <a:lnTo>
                    <a:pt x="167" y="780"/>
                  </a:lnTo>
                  <a:lnTo>
                    <a:pt x="147" y="784"/>
                  </a:lnTo>
                  <a:lnTo>
                    <a:pt x="124" y="785"/>
                  </a:lnTo>
                  <a:lnTo>
                    <a:pt x="102" y="783"/>
                  </a:lnTo>
                  <a:lnTo>
                    <a:pt x="80" y="774"/>
                  </a:lnTo>
                  <a:lnTo>
                    <a:pt x="60" y="759"/>
                  </a:lnTo>
                  <a:lnTo>
                    <a:pt x="40" y="738"/>
                  </a:lnTo>
                  <a:lnTo>
                    <a:pt x="25" y="708"/>
                  </a:lnTo>
                  <a:lnTo>
                    <a:pt x="10" y="670"/>
                  </a:lnTo>
                  <a:lnTo>
                    <a:pt x="0" y="622"/>
                  </a:lnTo>
                  <a:lnTo>
                    <a:pt x="3" y="609"/>
                  </a:lnTo>
                  <a:lnTo>
                    <a:pt x="13" y="576"/>
                  </a:lnTo>
                  <a:lnTo>
                    <a:pt x="27" y="526"/>
                  </a:lnTo>
                  <a:lnTo>
                    <a:pt x="48" y="468"/>
                  </a:lnTo>
                  <a:lnTo>
                    <a:pt x="73" y="408"/>
                  </a:lnTo>
                  <a:lnTo>
                    <a:pt x="102" y="352"/>
                  </a:lnTo>
                  <a:lnTo>
                    <a:pt x="136" y="303"/>
                  </a:lnTo>
                  <a:lnTo>
                    <a:pt x="174" y="272"/>
                  </a:lnTo>
                  <a:lnTo>
                    <a:pt x="204" y="110"/>
                  </a:lnTo>
                  <a:lnTo>
                    <a:pt x="209" y="103"/>
                  </a:lnTo>
                  <a:lnTo>
                    <a:pt x="221" y="86"/>
                  </a:lnTo>
                  <a:lnTo>
                    <a:pt x="241" y="64"/>
                  </a:lnTo>
                  <a:lnTo>
                    <a:pt x="266" y="40"/>
                  </a:lnTo>
                  <a:lnTo>
                    <a:pt x="294" y="18"/>
                  </a:lnTo>
                  <a:lnTo>
                    <a:pt x="325" y="3"/>
                  </a:lnTo>
                  <a:lnTo>
                    <a:pt x="355" y="0"/>
                  </a:lnTo>
                  <a:lnTo>
                    <a:pt x="383" y="10"/>
                  </a:lnTo>
                  <a:lnTo>
                    <a:pt x="395" y="81"/>
                  </a:lnTo>
                  <a:lnTo>
                    <a:pt x="398" y="82"/>
                  </a:lnTo>
                  <a:lnTo>
                    <a:pt x="404" y="86"/>
                  </a:lnTo>
                  <a:lnTo>
                    <a:pt x="416" y="91"/>
                  </a:lnTo>
                  <a:lnTo>
                    <a:pt x="432" y="96"/>
                  </a:lnTo>
                  <a:lnTo>
                    <a:pt x="453" y="100"/>
                  </a:lnTo>
                  <a:lnTo>
                    <a:pt x="476" y="100"/>
                  </a:lnTo>
                  <a:lnTo>
                    <a:pt x="504" y="96"/>
                  </a:lnTo>
                  <a:lnTo>
                    <a:pt x="535" y="86"/>
                  </a:lnTo>
                  <a:lnTo>
                    <a:pt x="575" y="166"/>
                  </a:lnTo>
                  <a:lnTo>
                    <a:pt x="495" y="366"/>
                  </a:lnTo>
                  <a:lnTo>
                    <a:pt x="495" y="368"/>
                  </a:lnTo>
                  <a:lnTo>
                    <a:pt x="493" y="370"/>
                  </a:lnTo>
                  <a:lnTo>
                    <a:pt x="491" y="375"/>
                  </a:lnTo>
                  <a:lnTo>
                    <a:pt x="488" y="382"/>
                  </a:lnTo>
                  <a:lnTo>
                    <a:pt x="483" y="390"/>
                  </a:lnTo>
                  <a:lnTo>
                    <a:pt x="476" y="398"/>
                  </a:lnTo>
                  <a:lnTo>
                    <a:pt x="469" y="407"/>
                  </a:lnTo>
                  <a:lnTo>
                    <a:pt x="458" y="417"/>
                  </a:lnTo>
                  <a:lnTo>
                    <a:pt x="445" y="427"/>
                  </a:lnTo>
                  <a:lnTo>
                    <a:pt x="429" y="436"/>
                  </a:lnTo>
                  <a:lnTo>
                    <a:pt x="411" y="446"/>
                  </a:lnTo>
                  <a:lnTo>
                    <a:pt x="389" y="454"/>
                  </a:lnTo>
                  <a:lnTo>
                    <a:pt x="365" y="462"/>
                  </a:lnTo>
                  <a:lnTo>
                    <a:pt x="336" y="468"/>
                  </a:lnTo>
                  <a:lnTo>
                    <a:pt x="304" y="474"/>
                  </a:lnTo>
                  <a:lnTo>
                    <a:pt x="268" y="476"/>
                  </a:lnTo>
                  <a:lnTo>
                    <a:pt x="264" y="483"/>
                  </a:lnTo>
                  <a:lnTo>
                    <a:pt x="256" y="501"/>
                  </a:lnTo>
                  <a:lnTo>
                    <a:pt x="246" y="530"/>
                  </a:lnTo>
                  <a:lnTo>
                    <a:pt x="236" y="565"/>
                  </a:lnTo>
                  <a:lnTo>
                    <a:pt x="229" y="606"/>
                  </a:lnTo>
                  <a:lnTo>
                    <a:pt x="229" y="649"/>
                  </a:lnTo>
                  <a:lnTo>
                    <a:pt x="237" y="692"/>
                  </a:lnTo>
                  <a:lnTo>
                    <a:pt x="256" y="733"/>
                  </a:lnTo>
                  <a:close/>
                </a:path>
              </a:pathLst>
            </a:custGeom>
            <a:solidFill>
              <a:srgbClr val="FFA5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4" name="Freeform 53"/>
            <p:cNvSpPr>
              <a:spLocks/>
            </p:cNvSpPr>
            <p:nvPr/>
          </p:nvSpPr>
          <p:spPr bwMode="auto">
            <a:xfrm>
              <a:off x="3406" y="1482"/>
              <a:ext cx="157" cy="233"/>
            </a:xfrm>
            <a:custGeom>
              <a:avLst/>
              <a:gdLst/>
              <a:ahLst/>
              <a:cxnLst>
                <a:cxn ang="0">
                  <a:pos x="313" y="125"/>
                </a:cxn>
                <a:cxn ang="0">
                  <a:pos x="299" y="181"/>
                </a:cxn>
                <a:cxn ang="0">
                  <a:pos x="259" y="231"/>
                </a:cxn>
                <a:cxn ang="0">
                  <a:pos x="221" y="281"/>
                </a:cxn>
                <a:cxn ang="0">
                  <a:pos x="210" y="336"/>
                </a:cxn>
                <a:cxn ang="0">
                  <a:pos x="211" y="389"/>
                </a:cxn>
                <a:cxn ang="0">
                  <a:pos x="163" y="468"/>
                </a:cxn>
                <a:cxn ang="0">
                  <a:pos x="163" y="434"/>
                </a:cxn>
                <a:cxn ang="0">
                  <a:pos x="176" y="405"/>
                </a:cxn>
                <a:cxn ang="0">
                  <a:pos x="189" y="376"/>
                </a:cxn>
                <a:cxn ang="0">
                  <a:pos x="185" y="342"/>
                </a:cxn>
                <a:cxn ang="0">
                  <a:pos x="187" y="271"/>
                </a:cxn>
                <a:cxn ang="0">
                  <a:pos x="227" y="208"/>
                </a:cxn>
                <a:cxn ang="0">
                  <a:pos x="257" y="147"/>
                </a:cxn>
                <a:cxn ang="0">
                  <a:pos x="236" y="76"/>
                </a:cxn>
                <a:cxn ang="0">
                  <a:pos x="207" y="49"/>
                </a:cxn>
                <a:cxn ang="0">
                  <a:pos x="174" y="33"/>
                </a:cxn>
                <a:cxn ang="0">
                  <a:pos x="138" y="26"/>
                </a:cxn>
                <a:cxn ang="0">
                  <a:pos x="98" y="28"/>
                </a:cxn>
                <a:cxn ang="0">
                  <a:pos x="85" y="34"/>
                </a:cxn>
                <a:cxn ang="0">
                  <a:pos x="71" y="41"/>
                </a:cxn>
                <a:cxn ang="0">
                  <a:pos x="58" y="51"/>
                </a:cxn>
                <a:cxn ang="0">
                  <a:pos x="50" y="66"/>
                </a:cxn>
                <a:cxn ang="0">
                  <a:pos x="45" y="101"/>
                </a:cxn>
                <a:cxn ang="0">
                  <a:pos x="47" y="138"/>
                </a:cxn>
                <a:cxn ang="0">
                  <a:pos x="58" y="172"/>
                </a:cxn>
                <a:cxn ang="0">
                  <a:pos x="76" y="201"/>
                </a:cxn>
                <a:cxn ang="0">
                  <a:pos x="49" y="188"/>
                </a:cxn>
                <a:cxn ang="0">
                  <a:pos x="26" y="167"/>
                </a:cxn>
                <a:cxn ang="0">
                  <a:pos x="9" y="140"/>
                </a:cxn>
                <a:cxn ang="0">
                  <a:pos x="1" y="112"/>
                </a:cxn>
                <a:cxn ang="0">
                  <a:pos x="1" y="75"/>
                </a:cxn>
                <a:cxn ang="0">
                  <a:pos x="13" y="43"/>
                </a:cxn>
                <a:cxn ang="0">
                  <a:pos x="49" y="16"/>
                </a:cxn>
                <a:cxn ang="0">
                  <a:pos x="92" y="3"/>
                </a:cxn>
                <a:cxn ang="0">
                  <a:pos x="138" y="2"/>
                </a:cxn>
                <a:cxn ang="0">
                  <a:pos x="183" y="8"/>
                </a:cxn>
                <a:cxn ang="0">
                  <a:pos x="219" y="20"/>
                </a:cxn>
                <a:cxn ang="0">
                  <a:pos x="252" y="37"/>
                </a:cxn>
                <a:cxn ang="0">
                  <a:pos x="282" y="60"/>
                </a:cxn>
                <a:cxn ang="0">
                  <a:pos x="304" y="92"/>
                </a:cxn>
              </a:cxnLst>
              <a:rect l="0" t="0" r="r" b="b"/>
              <a:pathLst>
                <a:path w="313" h="468">
                  <a:moveTo>
                    <a:pt x="304" y="92"/>
                  </a:moveTo>
                  <a:lnTo>
                    <a:pt x="313" y="125"/>
                  </a:lnTo>
                  <a:lnTo>
                    <a:pt x="310" y="153"/>
                  </a:lnTo>
                  <a:lnTo>
                    <a:pt x="299" y="181"/>
                  </a:lnTo>
                  <a:lnTo>
                    <a:pt x="280" y="206"/>
                  </a:lnTo>
                  <a:lnTo>
                    <a:pt x="259" y="231"/>
                  </a:lnTo>
                  <a:lnTo>
                    <a:pt x="238" y="254"/>
                  </a:lnTo>
                  <a:lnTo>
                    <a:pt x="221" y="281"/>
                  </a:lnTo>
                  <a:lnTo>
                    <a:pt x="210" y="308"/>
                  </a:lnTo>
                  <a:lnTo>
                    <a:pt x="210" y="336"/>
                  </a:lnTo>
                  <a:lnTo>
                    <a:pt x="212" y="363"/>
                  </a:lnTo>
                  <a:lnTo>
                    <a:pt x="211" y="389"/>
                  </a:lnTo>
                  <a:lnTo>
                    <a:pt x="202" y="414"/>
                  </a:lnTo>
                  <a:lnTo>
                    <a:pt x="163" y="468"/>
                  </a:lnTo>
                  <a:lnTo>
                    <a:pt x="160" y="451"/>
                  </a:lnTo>
                  <a:lnTo>
                    <a:pt x="163" y="434"/>
                  </a:lnTo>
                  <a:lnTo>
                    <a:pt x="169" y="419"/>
                  </a:lnTo>
                  <a:lnTo>
                    <a:pt x="176" y="405"/>
                  </a:lnTo>
                  <a:lnTo>
                    <a:pt x="183" y="391"/>
                  </a:lnTo>
                  <a:lnTo>
                    <a:pt x="189" y="376"/>
                  </a:lnTo>
                  <a:lnTo>
                    <a:pt x="189" y="359"/>
                  </a:lnTo>
                  <a:lnTo>
                    <a:pt x="185" y="342"/>
                  </a:lnTo>
                  <a:lnTo>
                    <a:pt x="180" y="305"/>
                  </a:lnTo>
                  <a:lnTo>
                    <a:pt x="187" y="271"/>
                  </a:lnTo>
                  <a:lnTo>
                    <a:pt x="206" y="239"/>
                  </a:lnTo>
                  <a:lnTo>
                    <a:pt x="227" y="208"/>
                  </a:lnTo>
                  <a:lnTo>
                    <a:pt x="245" y="178"/>
                  </a:lnTo>
                  <a:lnTo>
                    <a:pt x="257" y="147"/>
                  </a:lnTo>
                  <a:lnTo>
                    <a:pt x="255" y="113"/>
                  </a:lnTo>
                  <a:lnTo>
                    <a:pt x="236" y="76"/>
                  </a:lnTo>
                  <a:lnTo>
                    <a:pt x="223" y="60"/>
                  </a:lnTo>
                  <a:lnTo>
                    <a:pt x="207" y="49"/>
                  </a:lnTo>
                  <a:lnTo>
                    <a:pt x="191" y="40"/>
                  </a:lnTo>
                  <a:lnTo>
                    <a:pt x="174" y="33"/>
                  </a:lnTo>
                  <a:lnTo>
                    <a:pt x="156" y="29"/>
                  </a:lnTo>
                  <a:lnTo>
                    <a:pt x="138" y="26"/>
                  </a:lnTo>
                  <a:lnTo>
                    <a:pt x="118" y="26"/>
                  </a:lnTo>
                  <a:lnTo>
                    <a:pt x="98" y="28"/>
                  </a:lnTo>
                  <a:lnTo>
                    <a:pt x="92" y="30"/>
                  </a:lnTo>
                  <a:lnTo>
                    <a:pt x="85" y="34"/>
                  </a:lnTo>
                  <a:lnTo>
                    <a:pt x="77" y="37"/>
                  </a:lnTo>
                  <a:lnTo>
                    <a:pt x="71" y="41"/>
                  </a:lnTo>
                  <a:lnTo>
                    <a:pt x="64" y="46"/>
                  </a:lnTo>
                  <a:lnTo>
                    <a:pt x="58" y="51"/>
                  </a:lnTo>
                  <a:lnTo>
                    <a:pt x="54" y="58"/>
                  </a:lnTo>
                  <a:lnTo>
                    <a:pt x="50" y="66"/>
                  </a:lnTo>
                  <a:lnTo>
                    <a:pt x="46" y="84"/>
                  </a:lnTo>
                  <a:lnTo>
                    <a:pt x="45" y="101"/>
                  </a:lnTo>
                  <a:lnTo>
                    <a:pt x="45" y="119"/>
                  </a:lnTo>
                  <a:lnTo>
                    <a:pt x="47" y="138"/>
                  </a:lnTo>
                  <a:lnTo>
                    <a:pt x="51" y="155"/>
                  </a:lnTo>
                  <a:lnTo>
                    <a:pt x="58" y="172"/>
                  </a:lnTo>
                  <a:lnTo>
                    <a:pt x="66" y="186"/>
                  </a:lnTo>
                  <a:lnTo>
                    <a:pt x="76" y="201"/>
                  </a:lnTo>
                  <a:lnTo>
                    <a:pt x="62" y="195"/>
                  </a:lnTo>
                  <a:lnTo>
                    <a:pt x="49" y="188"/>
                  </a:lnTo>
                  <a:lnTo>
                    <a:pt x="37" y="178"/>
                  </a:lnTo>
                  <a:lnTo>
                    <a:pt x="26" y="167"/>
                  </a:lnTo>
                  <a:lnTo>
                    <a:pt x="17" y="155"/>
                  </a:lnTo>
                  <a:lnTo>
                    <a:pt x="9" y="140"/>
                  </a:lnTo>
                  <a:lnTo>
                    <a:pt x="4" y="126"/>
                  </a:lnTo>
                  <a:lnTo>
                    <a:pt x="1" y="112"/>
                  </a:lnTo>
                  <a:lnTo>
                    <a:pt x="0" y="93"/>
                  </a:lnTo>
                  <a:lnTo>
                    <a:pt x="1" y="75"/>
                  </a:lnTo>
                  <a:lnTo>
                    <a:pt x="7" y="59"/>
                  </a:lnTo>
                  <a:lnTo>
                    <a:pt x="13" y="43"/>
                  </a:lnTo>
                  <a:lnTo>
                    <a:pt x="30" y="28"/>
                  </a:lnTo>
                  <a:lnTo>
                    <a:pt x="49" y="16"/>
                  </a:lnTo>
                  <a:lnTo>
                    <a:pt x="70" y="8"/>
                  </a:lnTo>
                  <a:lnTo>
                    <a:pt x="92" y="3"/>
                  </a:lnTo>
                  <a:lnTo>
                    <a:pt x="115" y="0"/>
                  </a:lnTo>
                  <a:lnTo>
                    <a:pt x="138" y="2"/>
                  </a:lnTo>
                  <a:lnTo>
                    <a:pt x="161" y="4"/>
                  </a:lnTo>
                  <a:lnTo>
                    <a:pt x="183" y="8"/>
                  </a:lnTo>
                  <a:lnTo>
                    <a:pt x="200" y="13"/>
                  </a:lnTo>
                  <a:lnTo>
                    <a:pt x="219" y="20"/>
                  </a:lnTo>
                  <a:lnTo>
                    <a:pt x="236" y="28"/>
                  </a:lnTo>
                  <a:lnTo>
                    <a:pt x="252" y="37"/>
                  </a:lnTo>
                  <a:lnTo>
                    <a:pt x="267" y="47"/>
                  </a:lnTo>
                  <a:lnTo>
                    <a:pt x="282" y="60"/>
                  </a:lnTo>
                  <a:lnTo>
                    <a:pt x="293" y="75"/>
                  </a:lnTo>
                  <a:lnTo>
                    <a:pt x="304" y="9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5" name="Freeform 54"/>
            <p:cNvSpPr>
              <a:spLocks/>
            </p:cNvSpPr>
            <p:nvPr/>
          </p:nvSpPr>
          <p:spPr bwMode="auto">
            <a:xfrm>
              <a:off x="3556" y="1493"/>
              <a:ext cx="94" cy="160"/>
            </a:xfrm>
            <a:custGeom>
              <a:avLst/>
              <a:gdLst/>
              <a:ahLst/>
              <a:cxnLst>
                <a:cxn ang="0">
                  <a:pos x="188" y="127"/>
                </a:cxn>
                <a:cxn ang="0">
                  <a:pos x="178" y="164"/>
                </a:cxn>
                <a:cxn ang="0">
                  <a:pos x="160" y="191"/>
                </a:cxn>
                <a:cxn ang="0">
                  <a:pos x="135" y="212"/>
                </a:cxn>
                <a:cxn ang="0">
                  <a:pos x="106" y="229"/>
                </a:cxn>
                <a:cxn ang="0">
                  <a:pos x="76" y="246"/>
                </a:cxn>
                <a:cxn ang="0">
                  <a:pos x="47" y="264"/>
                </a:cxn>
                <a:cxn ang="0">
                  <a:pos x="21" y="288"/>
                </a:cxn>
                <a:cxn ang="0">
                  <a:pos x="0" y="318"/>
                </a:cxn>
                <a:cxn ang="0">
                  <a:pos x="10" y="293"/>
                </a:cxn>
                <a:cxn ang="0">
                  <a:pos x="27" y="272"/>
                </a:cxn>
                <a:cxn ang="0">
                  <a:pos x="46" y="254"/>
                </a:cxn>
                <a:cxn ang="0">
                  <a:pos x="68" y="238"/>
                </a:cxn>
                <a:cxn ang="0">
                  <a:pos x="88" y="221"/>
                </a:cxn>
                <a:cxn ang="0">
                  <a:pos x="106" y="203"/>
                </a:cxn>
                <a:cxn ang="0">
                  <a:pos x="120" y="181"/>
                </a:cxn>
                <a:cxn ang="0">
                  <a:pos x="128" y="154"/>
                </a:cxn>
                <a:cxn ang="0">
                  <a:pos x="133" y="135"/>
                </a:cxn>
                <a:cxn ang="0">
                  <a:pos x="136" y="115"/>
                </a:cxn>
                <a:cxn ang="0">
                  <a:pos x="135" y="95"/>
                </a:cxn>
                <a:cxn ang="0">
                  <a:pos x="132" y="76"/>
                </a:cxn>
                <a:cxn ang="0">
                  <a:pos x="126" y="57"/>
                </a:cxn>
                <a:cxn ang="0">
                  <a:pos x="116" y="40"/>
                </a:cxn>
                <a:cxn ang="0">
                  <a:pos x="106" y="23"/>
                </a:cxn>
                <a:cxn ang="0">
                  <a:pos x="93" y="8"/>
                </a:cxn>
                <a:cxn ang="0">
                  <a:pos x="93" y="0"/>
                </a:cxn>
                <a:cxn ang="0">
                  <a:pos x="107" y="13"/>
                </a:cxn>
                <a:cxn ang="0">
                  <a:pos x="123" y="26"/>
                </a:cxn>
                <a:cxn ang="0">
                  <a:pos x="140" y="40"/>
                </a:cxn>
                <a:cxn ang="0">
                  <a:pos x="156" y="54"/>
                </a:cxn>
                <a:cxn ang="0">
                  <a:pos x="170" y="69"/>
                </a:cxn>
                <a:cxn ang="0">
                  <a:pos x="181" y="86"/>
                </a:cxn>
                <a:cxn ang="0">
                  <a:pos x="187" y="105"/>
                </a:cxn>
                <a:cxn ang="0">
                  <a:pos x="188" y="127"/>
                </a:cxn>
              </a:cxnLst>
              <a:rect l="0" t="0" r="r" b="b"/>
              <a:pathLst>
                <a:path w="188" h="318">
                  <a:moveTo>
                    <a:pt x="188" y="127"/>
                  </a:moveTo>
                  <a:lnTo>
                    <a:pt x="178" y="164"/>
                  </a:lnTo>
                  <a:lnTo>
                    <a:pt x="160" y="191"/>
                  </a:lnTo>
                  <a:lnTo>
                    <a:pt x="135" y="212"/>
                  </a:lnTo>
                  <a:lnTo>
                    <a:pt x="106" y="229"/>
                  </a:lnTo>
                  <a:lnTo>
                    <a:pt x="76" y="246"/>
                  </a:lnTo>
                  <a:lnTo>
                    <a:pt x="47" y="264"/>
                  </a:lnTo>
                  <a:lnTo>
                    <a:pt x="21" y="288"/>
                  </a:lnTo>
                  <a:lnTo>
                    <a:pt x="0" y="318"/>
                  </a:lnTo>
                  <a:lnTo>
                    <a:pt x="10" y="293"/>
                  </a:lnTo>
                  <a:lnTo>
                    <a:pt x="27" y="272"/>
                  </a:lnTo>
                  <a:lnTo>
                    <a:pt x="46" y="254"/>
                  </a:lnTo>
                  <a:lnTo>
                    <a:pt x="68" y="238"/>
                  </a:lnTo>
                  <a:lnTo>
                    <a:pt x="88" y="221"/>
                  </a:lnTo>
                  <a:lnTo>
                    <a:pt x="106" y="203"/>
                  </a:lnTo>
                  <a:lnTo>
                    <a:pt x="120" y="181"/>
                  </a:lnTo>
                  <a:lnTo>
                    <a:pt x="128" y="154"/>
                  </a:lnTo>
                  <a:lnTo>
                    <a:pt x="133" y="135"/>
                  </a:lnTo>
                  <a:lnTo>
                    <a:pt x="136" y="115"/>
                  </a:lnTo>
                  <a:lnTo>
                    <a:pt x="135" y="95"/>
                  </a:lnTo>
                  <a:lnTo>
                    <a:pt x="132" y="76"/>
                  </a:lnTo>
                  <a:lnTo>
                    <a:pt x="126" y="57"/>
                  </a:lnTo>
                  <a:lnTo>
                    <a:pt x="116" y="40"/>
                  </a:lnTo>
                  <a:lnTo>
                    <a:pt x="106" y="23"/>
                  </a:lnTo>
                  <a:lnTo>
                    <a:pt x="93" y="8"/>
                  </a:lnTo>
                  <a:lnTo>
                    <a:pt x="93" y="0"/>
                  </a:lnTo>
                  <a:lnTo>
                    <a:pt x="107" y="13"/>
                  </a:lnTo>
                  <a:lnTo>
                    <a:pt x="123" y="26"/>
                  </a:lnTo>
                  <a:lnTo>
                    <a:pt x="140" y="40"/>
                  </a:lnTo>
                  <a:lnTo>
                    <a:pt x="156" y="54"/>
                  </a:lnTo>
                  <a:lnTo>
                    <a:pt x="170" y="69"/>
                  </a:lnTo>
                  <a:lnTo>
                    <a:pt x="181" y="86"/>
                  </a:lnTo>
                  <a:lnTo>
                    <a:pt x="187" y="105"/>
                  </a:lnTo>
                  <a:lnTo>
                    <a:pt x="188" y="127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6" name="Freeform 55"/>
            <p:cNvSpPr>
              <a:spLocks/>
            </p:cNvSpPr>
            <p:nvPr/>
          </p:nvSpPr>
          <p:spPr bwMode="auto">
            <a:xfrm>
              <a:off x="3292" y="1520"/>
              <a:ext cx="182" cy="181"/>
            </a:xfrm>
            <a:custGeom>
              <a:avLst/>
              <a:gdLst/>
              <a:ahLst/>
              <a:cxnLst>
                <a:cxn ang="0">
                  <a:pos x="173" y="24"/>
                </a:cxn>
                <a:cxn ang="0">
                  <a:pos x="176" y="51"/>
                </a:cxn>
                <a:cxn ang="0">
                  <a:pos x="166" y="75"/>
                </a:cxn>
                <a:cxn ang="0">
                  <a:pos x="151" y="94"/>
                </a:cxn>
                <a:cxn ang="0">
                  <a:pos x="147" y="85"/>
                </a:cxn>
                <a:cxn ang="0">
                  <a:pos x="145" y="49"/>
                </a:cxn>
                <a:cxn ang="0">
                  <a:pos x="131" y="28"/>
                </a:cxn>
                <a:cxn ang="0">
                  <a:pos x="115" y="30"/>
                </a:cxn>
                <a:cxn ang="0">
                  <a:pos x="100" y="42"/>
                </a:cxn>
                <a:cxn ang="0">
                  <a:pos x="83" y="62"/>
                </a:cxn>
                <a:cxn ang="0">
                  <a:pos x="69" y="83"/>
                </a:cxn>
                <a:cxn ang="0">
                  <a:pos x="67" y="108"/>
                </a:cxn>
                <a:cxn ang="0">
                  <a:pos x="79" y="136"/>
                </a:cxn>
                <a:cxn ang="0">
                  <a:pos x="98" y="161"/>
                </a:cxn>
                <a:cxn ang="0">
                  <a:pos x="123" y="180"/>
                </a:cxn>
                <a:cxn ang="0">
                  <a:pos x="152" y="193"/>
                </a:cxn>
                <a:cxn ang="0">
                  <a:pos x="181" y="202"/>
                </a:cxn>
                <a:cxn ang="0">
                  <a:pos x="212" y="210"/>
                </a:cxn>
                <a:cxn ang="0">
                  <a:pos x="242" y="220"/>
                </a:cxn>
                <a:cxn ang="0">
                  <a:pos x="271" y="233"/>
                </a:cxn>
                <a:cxn ang="0">
                  <a:pos x="293" y="246"/>
                </a:cxn>
                <a:cxn ang="0">
                  <a:pos x="314" y="258"/>
                </a:cxn>
                <a:cxn ang="0">
                  <a:pos x="334" y="273"/>
                </a:cxn>
                <a:cxn ang="0">
                  <a:pos x="348" y="291"/>
                </a:cxn>
                <a:cxn ang="0">
                  <a:pos x="364" y="363"/>
                </a:cxn>
                <a:cxn ang="0">
                  <a:pos x="331" y="325"/>
                </a:cxn>
                <a:cxn ang="0">
                  <a:pos x="291" y="294"/>
                </a:cxn>
                <a:cxn ang="0">
                  <a:pos x="244" y="273"/>
                </a:cxn>
                <a:cxn ang="0">
                  <a:pos x="193" y="262"/>
                </a:cxn>
                <a:cxn ang="0">
                  <a:pos x="148" y="260"/>
                </a:cxn>
                <a:cxn ang="0">
                  <a:pos x="105" y="252"/>
                </a:cxn>
                <a:cxn ang="0">
                  <a:pos x="64" y="236"/>
                </a:cxn>
                <a:cxn ang="0">
                  <a:pos x="30" y="208"/>
                </a:cxn>
                <a:cxn ang="0">
                  <a:pos x="13" y="181"/>
                </a:cxn>
                <a:cxn ang="0">
                  <a:pos x="3" y="151"/>
                </a:cxn>
                <a:cxn ang="0">
                  <a:pos x="0" y="119"/>
                </a:cxn>
                <a:cxn ang="0">
                  <a:pos x="7" y="87"/>
                </a:cxn>
                <a:cxn ang="0">
                  <a:pos x="21" y="55"/>
                </a:cxn>
                <a:cxn ang="0">
                  <a:pos x="45" y="29"/>
                </a:cxn>
                <a:cxn ang="0">
                  <a:pos x="75" y="11"/>
                </a:cxn>
                <a:cxn ang="0">
                  <a:pos x="107" y="2"/>
                </a:cxn>
                <a:cxn ang="0">
                  <a:pos x="123" y="0"/>
                </a:cxn>
                <a:cxn ang="0">
                  <a:pos x="139" y="0"/>
                </a:cxn>
                <a:cxn ang="0">
                  <a:pos x="153" y="4"/>
                </a:cxn>
                <a:cxn ang="0">
                  <a:pos x="165" y="13"/>
                </a:cxn>
              </a:cxnLst>
              <a:rect l="0" t="0" r="r" b="b"/>
              <a:pathLst>
                <a:path w="364" h="363">
                  <a:moveTo>
                    <a:pt x="165" y="13"/>
                  </a:moveTo>
                  <a:lnTo>
                    <a:pt x="173" y="24"/>
                  </a:lnTo>
                  <a:lnTo>
                    <a:pt x="176" y="37"/>
                  </a:lnTo>
                  <a:lnTo>
                    <a:pt x="176" y="51"/>
                  </a:lnTo>
                  <a:lnTo>
                    <a:pt x="173" y="64"/>
                  </a:lnTo>
                  <a:lnTo>
                    <a:pt x="166" y="75"/>
                  </a:lnTo>
                  <a:lnTo>
                    <a:pt x="160" y="85"/>
                  </a:lnTo>
                  <a:lnTo>
                    <a:pt x="151" y="94"/>
                  </a:lnTo>
                  <a:lnTo>
                    <a:pt x="140" y="101"/>
                  </a:lnTo>
                  <a:lnTo>
                    <a:pt x="147" y="85"/>
                  </a:lnTo>
                  <a:lnTo>
                    <a:pt x="149" y="67"/>
                  </a:lnTo>
                  <a:lnTo>
                    <a:pt x="145" y="49"/>
                  </a:lnTo>
                  <a:lnTo>
                    <a:pt x="138" y="34"/>
                  </a:lnTo>
                  <a:lnTo>
                    <a:pt x="131" y="28"/>
                  </a:lnTo>
                  <a:lnTo>
                    <a:pt x="123" y="26"/>
                  </a:lnTo>
                  <a:lnTo>
                    <a:pt x="115" y="30"/>
                  </a:lnTo>
                  <a:lnTo>
                    <a:pt x="109" y="34"/>
                  </a:lnTo>
                  <a:lnTo>
                    <a:pt x="100" y="42"/>
                  </a:lnTo>
                  <a:lnTo>
                    <a:pt x="90" y="51"/>
                  </a:lnTo>
                  <a:lnTo>
                    <a:pt x="83" y="62"/>
                  </a:lnTo>
                  <a:lnTo>
                    <a:pt x="75" y="71"/>
                  </a:lnTo>
                  <a:lnTo>
                    <a:pt x="69" y="83"/>
                  </a:lnTo>
                  <a:lnTo>
                    <a:pt x="67" y="94"/>
                  </a:lnTo>
                  <a:lnTo>
                    <a:pt x="67" y="108"/>
                  </a:lnTo>
                  <a:lnTo>
                    <a:pt x="71" y="121"/>
                  </a:lnTo>
                  <a:lnTo>
                    <a:pt x="79" y="136"/>
                  </a:lnTo>
                  <a:lnTo>
                    <a:pt x="88" y="151"/>
                  </a:lnTo>
                  <a:lnTo>
                    <a:pt x="98" y="161"/>
                  </a:lnTo>
                  <a:lnTo>
                    <a:pt x="110" y="172"/>
                  </a:lnTo>
                  <a:lnTo>
                    <a:pt x="123" y="180"/>
                  </a:lnTo>
                  <a:lnTo>
                    <a:pt x="138" y="186"/>
                  </a:lnTo>
                  <a:lnTo>
                    <a:pt x="152" y="193"/>
                  </a:lnTo>
                  <a:lnTo>
                    <a:pt x="166" y="197"/>
                  </a:lnTo>
                  <a:lnTo>
                    <a:pt x="181" y="202"/>
                  </a:lnTo>
                  <a:lnTo>
                    <a:pt x="196" y="206"/>
                  </a:lnTo>
                  <a:lnTo>
                    <a:pt x="212" y="210"/>
                  </a:lnTo>
                  <a:lnTo>
                    <a:pt x="228" y="215"/>
                  </a:lnTo>
                  <a:lnTo>
                    <a:pt x="242" y="220"/>
                  </a:lnTo>
                  <a:lnTo>
                    <a:pt x="257" y="225"/>
                  </a:lnTo>
                  <a:lnTo>
                    <a:pt x="271" y="233"/>
                  </a:lnTo>
                  <a:lnTo>
                    <a:pt x="284" y="241"/>
                  </a:lnTo>
                  <a:lnTo>
                    <a:pt x="293" y="246"/>
                  </a:lnTo>
                  <a:lnTo>
                    <a:pt x="304" y="253"/>
                  </a:lnTo>
                  <a:lnTo>
                    <a:pt x="314" y="258"/>
                  </a:lnTo>
                  <a:lnTo>
                    <a:pt x="325" y="265"/>
                  </a:lnTo>
                  <a:lnTo>
                    <a:pt x="334" y="273"/>
                  </a:lnTo>
                  <a:lnTo>
                    <a:pt x="342" y="280"/>
                  </a:lnTo>
                  <a:lnTo>
                    <a:pt x="348" y="291"/>
                  </a:lnTo>
                  <a:lnTo>
                    <a:pt x="352" y="303"/>
                  </a:lnTo>
                  <a:lnTo>
                    <a:pt x="364" y="363"/>
                  </a:lnTo>
                  <a:lnTo>
                    <a:pt x="348" y="343"/>
                  </a:lnTo>
                  <a:lnTo>
                    <a:pt x="331" y="325"/>
                  </a:lnTo>
                  <a:lnTo>
                    <a:pt x="312" y="308"/>
                  </a:lnTo>
                  <a:lnTo>
                    <a:pt x="291" y="294"/>
                  </a:lnTo>
                  <a:lnTo>
                    <a:pt x="267" y="282"/>
                  </a:lnTo>
                  <a:lnTo>
                    <a:pt x="244" y="273"/>
                  </a:lnTo>
                  <a:lnTo>
                    <a:pt x="219" y="266"/>
                  </a:lnTo>
                  <a:lnTo>
                    <a:pt x="193" y="262"/>
                  </a:lnTo>
                  <a:lnTo>
                    <a:pt x="170" y="261"/>
                  </a:lnTo>
                  <a:lnTo>
                    <a:pt x="148" y="260"/>
                  </a:lnTo>
                  <a:lnTo>
                    <a:pt x="126" y="257"/>
                  </a:lnTo>
                  <a:lnTo>
                    <a:pt x="105" y="252"/>
                  </a:lnTo>
                  <a:lnTo>
                    <a:pt x="84" y="245"/>
                  </a:lnTo>
                  <a:lnTo>
                    <a:pt x="64" y="236"/>
                  </a:lnTo>
                  <a:lnTo>
                    <a:pt x="47" y="224"/>
                  </a:lnTo>
                  <a:lnTo>
                    <a:pt x="30" y="208"/>
                  </a:lnTo>
                  <a:lnTo>
                    <a:pt x="21" y="195"/>
                  </a:lnTo>
                  <a:lnTo>
                    <a:pt x="13" y="181"/>
                  </a:lnTo>
                  <a:lnTo>
                    <a:pt x="7" y="167"/>
                  </a:lnTo>
                  <a:lnTo>
                    <a:pt x="3" y="151"/>
                  </a:lnTo>
                  <a:lnTo>
                    <a:pt x="0" y="135"/>
                  </a:lnTo>
                  <a:lnTo>
                    <a:pt x="0" y="119"/>
                  </a:lnTo>
                  <a:lnTo>
                    <a:pt x="1" y="102"/>
                  </a:lnTo>
                  <a:lnTo>
                    <a:pt x="7" y="87"/>
                  </a:lnTo>
                  <a:lnTo>
                    <a:pt x="12" y="71"/>
                  </a:lnTo>
                  <a:lnTo>
                    <a:pt x="21" y="55"/>
                  </a:lnTo>
                  <a:lnTo>
                    <a:pt x="32" y="42"/>
                  </a:lnTo>
                  <a:lnTo>
                    <a:pt x="45" y="29"/>
                  </a:lnTo>
                  <a:lnTo>
                    <a:pt x="59" y="19"/>
                  </a:lnTo>
                  <a:lnTo>
                    <a:pt x="75" y="11"/>
                  </a:lnTo>
                  <a:lnTo>
                    <a:pt x="90" y="5"/>
                  </a:lnTo>
                  <a:lnTo>
                    <a:pt x="107" y="2"/>
                  </a:lnTo>
                  <a:lnTo>
                    <a:pt x="115" y="0"/>
                  </a:lnTo>
                  <a:lnTo>
                    <a:pt x="123" y="0"/>
                  </a:lnTo>
                  <a:lnTo>
                    <a:pt x="131" y="0"/>
                  </a:lnTo>
                  <a:lnTo>
                    <a:pt x="139" y="0"/>
                  </a:lnTo>
                  <a:lnTo>
                    <a:pt x="145" y="2"/>
                  </a:lnTo>
                  <a:lnTo>
                    <a:pt x="153" y="4"/>
                  </a:lnTo>
                  <a:lnTo>
                    <a:pt x="160" y="8"/>
                  </a:lnTo>
                  <a:lnTo>
                    <a:pt x="165" y="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7" name="Freeform 56"/>
            <p:cNvSpPr>
              <a:spLocks/>
            </p:cNvSpPr>
            <p:nvPr/>
          </p:nvSpPr>
          <p:spPr bwMode="auto">
            <a:xfrm>
              <a:off x="3803" y="1562"/>
              <a:ext cx="123" cy="77"/>
            </a:xfrm>
            <a:custGeom>
              <a:avLst/>
              <a:gdLst/>
              <a:ahLst/>
              <a:cxnLst>
                <a:cxn ang="0">
                  <a:pos x="244" y="65"/>
                </a:cxn>
                <a:cxn ang="0">
                  <a:pos x="245" y="101"/>
                </a:cxn>
                <a:cxn ang="0">
                  <a:pos x="235" y="126"/>
                </a:cxn>
                <a:cxn ang="0">
                  <a:pos x="223" y="138"/>
                </a:cxn>
                <a:cxn ang="0">
                  <a:pos x="209" y="146"/>
                </a:cxn>
                <a:cxn ang="0">
                  <a:pos x="192" y="152"/>
                </a:cxn>
                <a:cxn ang="0">
                  <a:pos x="172" y="154"/>
                </a:cxn>
                <a:cxn ang="0">
                  <a:pos x="151" y="152"/>
                </a:cxn>
                <a:cxn ang="0">
                  <a:pos x="131" y="147"/>
                </a:cxn>
                <a:cxn ang="0">
                  <a:pos x="116" y="134"/>
                </a:cxn>
                <a:cxn ang="0">
                  <a:pos x="108" y="114"/>
                </a:cxn>
                <a:cxn ang="0">
                  <a:pos x="118" y="95"/>
                </a:cxn>
                <a:cxn ang="0">
                  <a:pos x="118" y="127"/>
                </a:cxn>
                <a:cxn ang="0">
                  <a:pos x="129" y="131"/>
                </a:cxn>
                <a:cxn ang="0">
                  <a:pos x="142" y="131"/>
                </a:cxn>
                <a:cxn ang="0">
                  <a:pos x="155" y="130"/>
                </a:cxn>
                <a:cxn ang="0">
                  <a:pos x="167" y="127"/>
                </a:cxn>
                <a:cxn ang="0">
                  <a:pos x="184" y="113"/>
                </a:cxn>
                <a:cxn ang="0">
                  <a:pos x="192" y="91"/>
                </a:cxn>
                <a:cxn ang="0">
                  <a:pos x="182" y="58"/>
                </a:cxn>
                <a:cxn ang="0">
                  <a:pos x="160" y="30"/>
                </a:cxn>
                <a:cxn ang="0">
                  <a:pos x="148" y="25"/>
                </a:cxn>
                <a:cxn ang="0">
                  <a:pos x="135" y="23"/>
                </a:cxn>
                <a:cxn ang="0">
                  <a:pos x="121" y="24"/>
                </a:cxn>
                <a:cxn ang="0">
                  <a:pos x="109" y="29"/>
                </a:cxn>
                <a:cxn ang="0">
                  <a:pos x="80" y="47"/>
                </a:cxn>
                <a:cxn ang="0">
                  <a:pos x="55" y="70"/>
                </a:cxn>
                <a:cxn ang="0">
                  <a:pos x="29" y="92"/>
                </a:cxn>
                <a:cxn ang="0">
                  <a:pos x="0" y="105"/>
                </a:cxn>
                <a:cxn ang="0">
                  <a:pos x="36" y="62"/>
                </a:cxn>
                <a:cxn ang="0">
                  <a:pos x="78" y="25"/>
                </a:cxn>
                <a:cxn ang="0">
                  <a:pos x="126" y="3"/>
                </a:cxn>
                <a:cxn ang="0">
                  <a:pos x="181" y="6"/>
                </a:cxn>
                <a:cxn ang="0">
                  <a:pos x="197" y="13"/>
                </a:cxn>
                <a:cxn ang="0">
                  <a:pos x="212" y="23"/>
                </a:cxn>
                <a:cxn ang="0">
                  <a:pos x="227" y="34"/>
                </a:cxn>
                <a:cxn ang="0">
                  <a:pos x="237" y="49"/>
                </a:cxn>
              </a:cxnLst>
              <a:rect l="0" t="0" r="r" b="b"/>
              <a:pathLst>
                <a:path w="247" h="154">
                  <a:moveTo>
                    <a:pt x="237" y="49"/>
                  </a:moveTo>
                  <a:lnTo>
                    <a:pt x="244" y="65"/>
                  </a:lnTo>
                  <a:lnTo>
                    <a:pt x="247" y="83"/>
                  </a:lnTo>
                  <a:lnTo>
                    <a:pt x="245" y="101"/>
                  </a:lnTo>
                  <a:lnTo>
                    <a:pt x="240" y="118"/>
                  </a:lnTo>
                  <a:lnTo>
                    <a:pt x="235" y="126"/>
                  </a:lnTo>
                  <a:lnTo>
                    <a:pt x="230" y="133"/>
                  </a:lnTo>
                  <a:lnTo>
                    <a:pt x="223" y="138"/>
                  </a:lnTo>
                  <a:lnTo>
                    <a:pt x="216" y="142"/>
                  </a:lnTo>
                  <a:lnTo>
                    <a:pt x="209" y="146"/>
                  </a:lnTo>
                  <a:lnTo>
                    <a:pt x="201" y="150"/>
                  </a:lnTo>
                  <a:lnTo>
                    <a:pt x="192" y="152"/>
                  </a:lnTo>
                  <a:lnTo>
                    <a:pt x="184" y="154"/>
                  </a:lnTo>
                  <a:lnTo>
                    <a:pt x="172" y="154"/>
                  </a:lnTo>
                  <a:lnTo>
                    <a:pt x="161" y="154"/>
                  </a:lnTo>
                  <a:lnTo>
                    <a:pt x="151" y="152"/>
                  </a:lnTo>
                  <a:lnTo>
                    <a:pt x="141" y="150"/>
                  </a:lnTo>
                  <a:lnTo>
                    <a:pt x="131" y="147"/>
                  </a:lnTo>
                  <a:lnTo>
                    <a:pt x="122" y="142"/>
                  </a:lnTo>
                  <a:lnTo>
                    <a:pt x="116" y="134"/>
                  </a:lnTo>
                  <a:lnTo>
                    <a:pt x="109" y="126"/>
                  </a:lnTo>
                  <a:lnTo>
                    <a:pt x="108" y="114"/>
                  </a:lnTo>
                  <a:lnTo>
                    <a:pt x="112" y="104"/>
                  </a:lnTo>
                  <a:lnTo>
                    <a:pt x="118" y="95"/>
                  </a:lnTo>
                  <a:lnTo>
                    <a:pt x="123" y="85"/>
                  </a:lnTo>
                  <a:lnTo>
                    <a:pt x="118" y="127"/>
                  </a:lnTo>
                  <a:lnTo>
                    <a:pt x="123" y="130"/>
                  </a:lnTo>
                  <a:lnTo>
                    <a:pt x="129" y="131"/>
                  </a:lnTo>
                  <a:lnTo>
                    <a:pt x="135" y="131"/>
                  </a:lnTo>
                  <a:lnTo>
                    <a:pt x="142" y="131"/>
                  </a:lnTo>
                  <a:lnTo>
                    <a:pt x="148" y="131"/>
                  </a:lnTo>
                  <a:lnTo>
                    <a:pt x="155" y="130"/>
                  </a:lnTo>
                  <a:lnTo>
                    <a:pt x="160" y="129"/>
                  </a:lnTo>
                  <a:lnTo>
                    <a:pt x="167" y="127"/>
                  </a:lnTo>
                  <a:lnTo>
                    <a:pt x="176" y="121"/>
                  </a:lnTo>
                  <a:lnTo>
                    <a:pt x="184" y="113"/>
                  </a:lnTo>
                  <a:lnTo>
                    <a:pt x="189" y="102"/>
                  </a:lnTo>
                  <a:lnTo>
                    <a:pt x="192" y="91"/>
                  </a:lnTo>
                  <a:lnTo>
                    <a:pt x="189" y="74"/>
                  </a:lnTo>
                  <a:lnTo>
                    <a:pt x="182" y="58"/>
                  </a:lnTo>
                  <a:lnTo>
                    <a:pt x="172" y="45"/>
                  </a:lnTo>
                  <a:lnTo>
                    <a:pt x="160" y="30"/>
                  </a:lnTo>
                  <a:lnTo>
                    <a:pt x="155" y="27"/>
                  </a:lnTo>
                  <a:lnTo>
                    <a:pt x="148" y="25"/>
                  </a:lnTo>
                  <a:lnTo>
                    <a:pt x="142" y="24"/>
                  </a:lnTo>
                  <a:lnTo>
                    <a:pt x="135" y="23"/>
                  </a:lnTo>
                  <a:lnTo>
                    <a:pt x="127" y="24"/>
                  </a:lnTo>
                  <a:lnTo>
                    <a:pt x="121" y="24"/>
                  </a:lnTo>
                  <a:lnTo>
                    <a:pt x="114" y="27"/>
                  </a:lnTo>
                  <a:lnTo>
                    <a:pt x="109" y="29"/>
                  </a:lnTo>
                  <a:lnTo>
                    <a:pt x="95" y="37"/>
                  </a:lnTo>
                  <a:lnTo>
                    <a:pt x="80" y="47"/>
                  </a:lnTo>
                  <a:lnTo>
                    <a:pt x="69" y="58"/>
                  </a:lnTo>
                  <a:lnTo>
                    <a:pt x="55" y="70"/>
                  </a:lnTo>
                  <a:lnTo>
                    <a:pt x="42" y="82"/>
                  </a:lnTo>
                  <a:lnTo>
                    <a:pt x="29" y="92"/>
                  </a:lnTo>
                  <a:lnTo>
                    <a:pt x="15" y="100"/>
                  </a:lnTo>
                  <a:lnTo>
                    <a:pt x="0" y="105"/>
                  </a:lnTo>
                  <a:lnTo>
                    <a:pt x="17" y="83"/>
                  </a:lnTo>
                  <a:lnTo>
                    <a:pt x="36" y="62"/>
                  </a:lnTo>
                  <a:lnTo>
                    <a:pt x="55" y="42"/>
                  </a:lnTo>
                  <a:lnTo>
                    <a:pt x="78" y="25"/>
                  </a:lnTo>
                  <a:lnTo>
                    <a:pt x="101" y="12"/>
                  </a:lnTo>
                  <a:lnTo>
                    <a:pt x="126" y="3"/>
                  </a:lnTo>
                  <a:lnTo>
                    <a:pt x="154" y="0"/>
                  </a:lnTo>
                  <a:lnTo>
                    <a:pt x="181" y="6"/>
                  </a:lnTo>
                  <a:lnTo>
                    <a:pt x="189" y="9"/>
                  </a:lnTo>
                  <a:lnTo>
                    <a:pt x="197" y="13"/>
                  </a:lnTo>
                  <a:lnTo>
                    <a:pt x="205" y="17"/>
                  </a:lnTo>
                  <a:lnTo>
                    <a:pt x="212" y="23"/>
                  </a:lnTo>
                  <a:lnTo>
                    <a:pt x="220" y="28"/>
                  </a:lnTo>
                  <a:lnTo>
                    <a:pt x="227" y="34"/>
                  </a:lnTo>
                  <a:lnTo>
                    <a:pt x="232" y="41"/>
                  </a:lnTo>
                  <a:lnTo>
                    <a:pt x="237" y="49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8" name="Freeform 57"/>
            <p:cNvSpPr>
              <a:spLocks/>
            </p:cNvSpPr>
            <p:nvPr/>
          </p:nvSpPr>
          <p:spPr bwMode="auto">
            <a:xfrm>
              <a:off x="3199" y="1577"/>
              <a:ext cx="159" cy="114"/>
            </a:xfrm>
            <a:custGeom>
              <a:avLst/>
              <a:gdLst/>
              <a:ahLst/>
              <a:cxnLst>
                <a:cxn ang="0">
                  <a:pos x="40" y="80"/>
                </a:cxn>
                <a:cxn ang="0">
                  <a:pos x="41" y="93"/>
                </a:cxn>
                <a:cxn ang="0">
                  <a:pos x="42" y="105"/>
                </a:cxn>
                <a:cxn ang="0">
                  <a:pos x="45" y="117"/>
                </a:cxn>
                <a:cxn ang="0">
                  <a:pos x="50" y="127"/>
                </a:cxn>
                <a:cxn ang="0">
                  <a:pos x="55" y="138"/>
                </a:cxn>
                <a:cxn ang="0">
                  <a:pos x="62" y="147"/>
                </a:cxn>
                <a:cxn ang="0">
                  <a:pos x="70" y="156"/>
                </a:cxn>
                <a:cxn ang="0">
                  <a:pos x="79" y="165"/>
                </a:cxn>
                <a:cxn ang="0">
                  <a:pos x="89" y="173"/>
                </a:cxn>
                <a:cxn ang="0">
                  <a:pos x="100" y="181"/>
                </a:cxn>
                <a:cxn ang="0">
                  <a:pos x="111" y="189"/>
                </a:cxn>
                <a:cxn ang="0">
                  <a:pos x="123" y="194"/>
                </a:cxn>
                <a:cxn ang="0">
                  <a:pos x="136" y="198"/>
                </a:cxn>
                <a:cxn ang="0">
                  <a:pos x="149" y="201"/>
                </a:cxn>
                <a:cxn ang="0">
                  <a:pos x="163" y="202"/>
                </a:cxn>
                <a:cxn ang="0">
                  <a:pos x="176" y="200"/>
                </a:cxn>
                <a:cxn ang="0">
                  <a:pos x="191" y="190"/>
                </a:cxn>
                <a:cxn ang="0">
                  <a:pos x="208" y="184"/>
                </a:cxn>
                <a:cxn ang="0">
                  <a:pos x="227" y="181"/>
                </a:cxn>
                <a:cxn ang="0">
                  <a:pos x="246" y="179"/>
                </a:cxn>
                <a:cxn ang="0">
                  <a:pos x="265" y="180"/>
                </a:cxn>
                <a:cxn ang="0">
                  <a:pos x="284" y="181"/>
                </a:cxn>
                <a:cxn ang="0">
                  <a:pos x="303" y="185"/>
                </a:cxn>
                <a:cxn ang="0">
                  <a:pos x="320" y="190"/>
                </a:cxn>
                <a:cxn ang="0">
                  <a:pos x="303" y="185"/>
                </a:cxn>
                <a:cxn ang="0">
                  <a:pos x="286" y="182"/>
                </a:cxn>
                <a:cxn ang="0">
                  <a:pos x="270" y="184"/>
                </a:cxn>
                <a:cxn ang="0">
                  <a:pos x="254" y="186"/>
                </a:cxn>
                <a:cxn ang="0">
                  <a:pos x="238" y="190"/>
                </a:cxn>
                <a:cxn ang="0">
                  <a:pos x="223" y="196"/>
                </a:cxn>
                <a:cxn ang="0">
                  <a:pos x="208" y="202"/>
                </a:cxn>
                <a:cxn ang="0">
                  <a:pos x="193" y="209"/>
                </a:cxn>
                <a:cxn ang="0">
                  <a:pos x="178" y="214"/>
                </a:cxn>
                <a:cxn ang="0">
                  <a:pos x="163" y="220"/>
                </a:cxn>
                <a:cxn ang="0">
                  <a:pos x="148" y="224"/>
                </a:cxn>
                <a:cxn ang="0">
                  <a:pos x="132" y="227"/>
                </a:cxn>
                <a:cxn ang="0">
                  <a:pos x="117" y="228"/>
                </a:cxn>
                <a:cxn ang="0">
                  <a:pos x="100" y="226"/>
                </a:cxn>
                <a:cxn ang="0">
                  <a:pos x="83" y="220"/>
                </a:cxn>
                <a:cxn ang="0">
                  <a:pos x="66" y="213"/>
                </a:cxn>
                <a:cxn ang="0">
                  <a:pos x="50" y="202"/>
                </a:cxn>
                <a:cxn ang="0">
                  <a:pos x="37" y="190"/>
                </a:cxn>
                <a:cxn ang="0">
                  <a:pos x="25" y="177"/>
                </a:cxn>
                <a:cxn ang="0">
                  <a:pos x="16" y="163"/>
                </a:cxn>
                <a:cxn ang="0">
                  <a:pos x="9" y="146"/>
                </a:cxn>
                <a:cxn ang="0">
                  <a:pos x="4" y="129"/>
                </a:cxn>
                <a:cxn ang="0">
                  <a:pos x="2" y="112"/>
                </a:cxn>
                <a:cxn ang="0">
                  <a:pos x="0" y="93"/>
                </a:cxn>
                <a:cxn ang="0">
                  <a:pos x="0" y="69"/>
                </a:cxn>
                <a:cxn ang="0">
                  <a:pos x="5" y="46"/>
                </a:cxn>
                <a:cxn ang="0">
                  <a:pos x="11" y="24"/>
                </a:cxn>
                <a:cxn ang="0">
                  <a:pos x="11" y="0"/>
                </a:cxn>
                <a:cxn ang="0">
                  <a:pos x="24" y="16"/>
                </a:cxn>
                <a:cxn ang="0">
                  <a:pos x="32" y="37"/>
                </a:cxn>
                <a:cxn ang="0">
                  <a:pos x="36" y="59"/>
                </a:cxn>
                <a:cxn ang="0">
                  <a:pos x="40" y="80"/>
                </a:cxn>
              </a:cxnLst>
              <a:rect l="0" t="0" r="r" b="b"/>
              <a:pathLst>
                <a:path w="320" h="228">
                  <a:moveTo>
                    <a:pt x="40" y="80"/>
                  </a:moveTo>
                  <a:lnTo>
                    <a:pt x="41" y="93"/>
                  </a:lnTo>
                  <a:lnTo>
                    <a:pt x="42" y="105"/>
                  </a:lnTo>
                  <a:lnTo>
                    <a:pt x="45" y="117"/>
                  </a:lnTo>
                  <a:lnTo>
                    <a:pt x="50" y="127"/>
                  </a:lnTo>
                  <a:lnTo>
                    <a:pt x="55" y="138"/>
                  </a:lnTo>
                  <a:lnTo>
                    <a:pt x="62" y="147"/>
                  </a:lnTo>
                  <a:lnTo>
                    <a:pt x="70" y="156"/>
                  </a:lnTo>
                  <a:lnTo>
                    <a:pt x="79" y="165"/>
                  </a:lnTo>
                  <a:lnTo>
                    <a:pt x="89" y="173"/>
                  </a:lnTo>
                  <a:lnTo>
                    <a:pt x="100" y="181"/>
                  </a:lnTo>
                  <a:lnTo>
                    <a:pt x="111" y="189"/>
                  </a:lnTo>
                  <a:lnTo>
                    <a:pt x="123" y="194"/>
                  </a:lnTo>
                  <a:lnTo>
                    <a:pt x="136" y="198"/>
                  </a:lnTo>
                  <a:lnTo>
                    <a:pt x="149" y="201"/>
                  </a:lnTo>
                  <a:lnTo>
                    <a:pt x="163" y="202"/>
                  </a:lnTo>
                  <a:lnTo>
                    <a:pt x="176" y="200"/>
                  </a:lnTo>
                  <a:lnTo>
                    <a:pt x="191" y="190"/>
                  </a:lnTo>
                  <a:lnTo>
                    <a:pt x="208" y="184"/>
                  </a:lnTo>
                  <a:lnTo>
                    <a:pt x="227" y="181"/>
                  </a:lnTo>
                  <a:lnTo>
                    <a:pt x="246" y="179"/>
                  </a:lnTo>
                  <a:lnTo>
                    <a:pt x="265" y="180"/>
                  </a:lnTo>
                  <a:lnTo>
                    <a:pt x="284" y="181"/>
                  </a:lnTo>
                  <a:lnTo>
                    <a:pt x="303" y="185"/>
                  </a:lnTo>
                  <a:lnTo>
                    <a:pt x="320" y="190"/>
                  </a:lnTo>
                  <a:lnTo>
                    <a:pt x="303" y="185"/>
                  </a:lnTo>
                  <a:lnTo>
                    <a:pt x="286" y="182"/>
                  </a:lnTo>
                  <a:lnTo>
                    <a:pt x="270" y="184"/>
                  </a:lnTo>
                  <a:lnTo>
                    <a:pt x="254" y="186"/>
                  </a:lnTo>
                  <a:lnTo>
                    <a:pt x="238" y="190"/>
                  </a:lnTo>
                  <a:lnTo>
                    <a:pt x="223" y="196"/>
                  </a:lnTo>
                  <a:lnTo>
                    <a:pt x="208" y="202"/>
                  </a:lnTo>
                  <a:lnTo>
                    <a:pt x="193" y="209"/>
                  </a:lnTo>
                  <a:lnTo>
                    <a:pt x="178" y="214"/>
                  </a:lnTo>
                  <a:lnTo>
                    <a:pt x="163" y="220"/>
                  </a:lnTo>
                  <a:lnTo>
                    <a:pt x="148" y="224"/>
                  </a:lnTo>
                  <a:lnTo>
                    <a:pt x="132" y="227"/>
                  </a:lnTo>
                  <a:lnTo>
                    <a:pt x="117" y="228"/>
                  </a:lnTo>
                  <a:lnTo>
                    <a:pt x="100" y="226"/>
                  </a:lnTo>
                  <a:lnTo>
                    <a:pt x="83" y="220"/>
                  </a:lnTo>
                  <a:lnTo>
                    <a:pt x="66" y="213"/>
                  </a:lnTo>
                  <a:lnTo>
                    <a:pt x="50" y="202"/>
                  </a:lnTo>
                  <a:lnTo>
                    <a:pt x="37" y="190"/>
                  </a:lnTo>
                  <a:lnTo>
                    <a:pt x="25" y="177"/>
                  </a:lnTo>
                  <a:lnTo>
                    <a:pt x="16" y="163"/>
                  </a:lnTo>
                  <a:lnTo>
                    <a:pt x="9" y="146"/>
                  </a:lnTo>
                  <a:lnTo>
                    <a:pt x="4" y="129"/>
                  </a:lnTo>
                  <a:lnTo>
                    <a:pt x="2" y="112"/>
                  </a:lnTo>
                  <a:lnTo>
                    <a:pt x="0" y="93"/>
                  </a:lnTo>
                  <a:lnTo>
                    <a:pt x="0" y="69"/>
                  </a:lnTo>
                  <a:lnTo>
                    <a:pt x="5" y="46"/>
                  </a:lnTo>
                  <a:lnTo>
                    <a:pt x="11" y="24"/>
                  </a:lnTo>
                  <a:lnTo>
                    <a:pt x="11" y="0"/>
                  </a:lnTo>
                  <a:lnTo>
                    <a:pt x="24" y="16"/>
                  </a:lnTo>
                  <a:lnTo>
                    <a:pt x="32" y="37"/>
                  </a:lnTo>
                  <a:lnTo>
                    <a:pt x="36" y="59"/>
                  </a:lnTo>
                  <a:lnTo>
                    <a:pt x="40" y="80"/>
                  </a:lnTo>
                  <a:close/>
                </a:path>
              </a:pathLst>
            </a:custGeom>
            <a:solidFill>
              <a:srgbClr val="3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9" name="Freeform 58"/>
            <p:cNvSpPr>
              <a:spLocks/>
            </p:cNvSpPr>
            <p:nvPr/>
          </p:nvSpPr>
          <p:spPr bwMode="auto">
            <a:xfrm>
              <a:off x="3655" y="1581"/>
              <a:ext cx="145" cy="150"/>
            </a:xfrm>
            <a:custGeom>
              <a:avLst/>
              <a:gdLst/>
              <a:ahLst/>
              <a:cxnLst>
                <a:cxn ang="0">
                  <a:pos x="223" y="59"/>
                </a:cxn>
                <a:cxn ang="0">
                  <a:pos x="234" y="84"/>
                </a:cxn>
                <a:cxn ang="0">
                  <a:pos x="238" y="109"/>
                </a:cxn>
                <a:cxn ang="0">
                  <a:pos x="240" y="137"/>
                </a:cxn>
                <a:cxn ang="0">
                  <a:pos x="242" y="164"/>
                </a:cxn>
                <a:cxn ang="0">
                  <a:pos x="243" y="193"/>
                </a:cxn>
                <a:cxn ang="0">
                  <a:pos x="247" y="219"/>
                </a:cxn>
                <a:cxn ang="0">
                  <a:pos x="254" y="244"/>
                </a:cxn>
                <a:cxn ang="0">
                  <a:pos x="267" y="266"/>
                </a:cxn>
                <a:cxn ang="0">
                  <a:pos x="290" y="300"/>
                </a:cxn>
                <a:cxn ang="0">
                  <a:pos x="268" y="279"/>
                </a:cxn>
                <a:cxn ang="0">
                  <a:pos x="251" y="256"/>
                </a:cxn>
                <a:cxn ang="0">
                  <a:pos x="235" y="230"/>
                </a:cxn>
                <a:cxn ang="0">
                  <a:pos x="223" y="202"/>
                </a:cxn>
                <a:cxn ang="0">
                  <a:pos x="213" y="173"/>
                </a:cxn>
                <a:cxn ang="0">
                  <a:pos x="204" y="144"/>
                </a:cxn>
                <a:cxn ang="0">
                  <a:pos x="196" y="114"/>
                </a:cxn>
                <a:cxn ang="0">
                  <a:pos x="189" y="84"/>
                </a:cxn>
                <a:cxn ang="0">
                  <a:pos x="187" y="78"/>
                </a:cxn>
                <a:cxn ang="0">
                  <a:pos x="183" y="71"/>
                </a:cxn>
                <a:cxn ang="0">
                  <a:pos x="178" y="64"/>
                </a:cxn>
                <a:cxn ang="0">
                  <a:pos x="172" y="58"/>
                </a:cxn>
                <a:cxn ang="0">
                  <a:pos x="167" y="51"/>
                </a:cxn>
                <a:cxn ang="0">
                  <a:pos x="161" y="46"/>
                </a:cxn>
                <a:cxn ang="0">
                  <a:pos x="154" y="42"/>
                </a:cxn>
                <a:cxn ang="0">
                  <a:pos x="148" y="38"/>
                </a:cxn>
                <a:cxn ang="0">
                  <a:pos x="129" y="33"/>
                </a:cxn>
                <a:cxn ang="0">
                  <a:pos x="111" y="30"/>
                </a:cxn>
                <a:cxn ang="0">
                  <a:pos x="93" y="33"/>
                </a:cxn>
                <a:cxn ang="0">
                  <a:pos x="74" y="36"/>
                </a:cxn>
                <a:cxn ang="0">
                  <a:pos x="56" y="40"/>
                </a:cxn>
                <a:cxn ang="0">
                  <a:pos x="38" y="44"/>
                </a:cxn>
                <a:cxn ang="0">
                  <a:pos x="18" y="45"/>
                </a:cxn>
                <a:cxn ang="0">
                  <a:pos x="0" y="44"/>
                </a:cxn>
                <a:cxn ang="0">
                  <a:pos x="11" y="36"/>
                </a:cxn>
                <a:cxn ang="0">
                  <a:pos x="24" y="28"/>
                </a:cxn>
                <a:cxn ang="0">
                  <a:pos x="39" y="21"/>
                </a:cxn>
                <a:cxn ang="0">
                  <a:pos x="55" y="15"/>
                </a:cxn>
                <a:cxn ang="0">
                  <a:pos x="69" y="9"/>
                </a:cxn>
                <a:cxn ang="0">
                  <a:pos x="86" y="6"/>
                </a:cxn>
                <a:cxn ang="0">
                  <a:pos x="102" y="3"/>
                </a:cxn>
                <a:cxn ang="0">
                  <a:pos x="117" y="0"/>
                </a:cxn>
                <a:cxn ang="0">
                  <a:pos x="133" y="0"/>
                </a:cxn>
                <a:cxn ang="0">
                  <a:pos x="149" y="3"/>
                </a:cxn>
                <a:cxn ang="0">
                  <a:pos x="163" y="7"/>
                </a:cxn>
                <a:cxn ang="0">
                  <a:pos x="178" y="12"/>
                </a:cxn>
                <a:cxn ang="0">
                  <a:pos x="191" y="20"/>
                </a:cxn>
                <a:cxn ang="0">
                  <a:pos x="204" y="30"/>
                </a:cxn>
                <a:cxn ang="0">
                  <a:pos x="214" y="44"/>
                </a:cxn>
                <a:cxn ang="0">
                  <a:pos x="223" y="59"/>
                </a:cxn>
              </a:cxnLst>
              <a:rect l="0" t="0" r="r" b="b"/>
              <a:pathLst>
                <a:path w="290" h="300">
                  <a:moveTo>
                    <a:pt x="223" y="59"/>
                  </a:moveTo>
                  <a:lnTo>
                    <a:pt x="234" y="84"/>
                  </a:lnTo>
                  <a:lnTo>
                    <a:pt x="238" y="109"/>
                  </a:lnTo>
                  <a:lnTo>
                    <a:pt x="240" y="137"/>
                  </a:lnTo>
                  <a:lnTo>
                    <a:pt x="242" y="164"/>
                  </a:lnTo>
                  <a:lnTo>
                    <a:pt x="243" y="193"/>
                  </a:lnTo>
                  <a:lnTo>
                    <a:pt x="247" y="219"/>
                  </a:lnTo>
                  <a:lnTo>
                    <a:pt x="254" y="244"/>
                  </a:lnTo>
                  <a:lnTo>
                    <a:pt x="267" y="266"/>
                  </a:lnTo>
                  <a:lnTo>
                    <a:pt x="290" y="300"/>
                  </a:lnTo>
                  <a:lnTo>
                    <a:pt x="268" y="279"/>
                  </a:lnTo>
                  <a:lnTo>
                    <a:pt x="251" y="256"/>
                  </a:lnTo>
                  <a:lnTo>
                    <a:pt x="235" y="230"/>
                  </a:lnTo>
                  <a:lnTo>
                    <a:pt x="223" y="202"/>
                  </a:lnTo>
                  <a:lnTo>
                    <a:pt x="213" y="173"/>
                  </a:lnTo>
                  <a:lnTo>
                    <a:pt x="204" y="144"/>
                  </a:lnTo>
                  <a:lnTo>
                    <a:pt x="196" y="114"/>
                  </a:lnTo>
                  <a:lnTo>
                    <a:pt x="189" y="84"/>
                  </a:lnTo>
                  <a:lnTo>
                    <a:pt x="187" y="78"/>
                  </a:lnTo>
                  <a:lnTo>
                    <a:pt x="183" y="71"/>
                  </a:lnTo>
                  <a:lnTo>
                    <a:pt x="178" y="64"/>
                  </a:lnTo>
                  <a:lnTo>
                    <a:pt x="172" y="58"/>
                  </a:lnTo>
                  <a:lnTo>
                    <a:pt x="167" y="51"/>
                  </a:lnTo>
                  <a:lnTo>
                    <a:pt x="161" y="46"/>
                  </a:lnTo>
                  <a:lnTo>
                    <a:pt x="154" y="42"/>
                  </a:lnTo>
                  <a:lnTo>
                    <a:pt x="148" y="38"/>
                  </a:lnTo>
                  <a:lnTo>
                    <a:pt x="129" y="33"/>
                  </a:lnTo>
                  <a:lnTo>
                    <a:pt x="111" y="30"/>
                  </a:lnTo>
                  <a:lnTo>
                    <a:pt x="93" y="33"/>
                  </a:lnTo>
                  <a:lnTo>
                    <a:pt x="74" y="36"/>
                  </a:lnTo>
                  <a:lnTo>
                    <a:pt x="56" y="40"/>
                  </a:lnTo>
                  <a:lnTo>
                    <a:pt x="38" y="44"/>
                  </a:lnTo>
                  <a:lnTo>
                    <a:pt x="18" y="45"/>
                  </a:lnTo>
                  <a:lnTo>
                    <a:pt x="0" y="44"/>
                  </a:lnTo>
                  <a:lnTo>
                    <a:pt x="11" y="36"/>
                  </a:lnTo>
                  <a:lnTo>
                    <a:pt x="24" y="28"/>
                  </a:lnTo>
                  <a:lnTo>
                    <a:pt x="39" y="21"/>
                  </a:lnTo>
                  <a:lnTo>
                    <a:pt x="55" y="15"/>
                  </a:lnTo>
                  <a:lnTo>
                    <a:pt x="69" y="9"/>
                  </a:lnTo>
                  <a:lnTo>
                    <a:pt x="86" y="6"/>
                  </a:lnTo>
                  <a:lnTo>
                    <a:pt x="102" y="3"/>
                  </a:lnTo>
                  <a:lnTo>
                    <a:pt x="117" y="0"/>
                  </a:lnTo>
                  <a:lnTo>
                    <a:pt x="133" y="0"/>
                  </a:lnTo>
                  <a:lnTo>
                    <a:pt x="149" y="3"/>
                  </a:lnTo>
                  <a:lnTo>
                    <a:pt x="163" y="7"/>
                  </a:lnTo>
                  <a:lnTo>
                    <a:pt x="178" y="12"/>
                  </a:lnTo>
                  <a:lnTo>
                    <a:pt x="191" y="20"/>
                  </a:lnTo>
                  <a:lnTo>
                    <a:pt x="204" y="30"/>
                  </a:lnTo>
                  <a:lnTo>
                    <a:pt x="214" y="44"/>
                  </a:lnTo>
                  <a:lnTo>
                    <a:pt x="223" y="59"/>
                  </a:lnTo>
                  <a:close/>
                </a:path>
              </a:pathLst>
            </a:custGeom>
            <a:solidFill>
              <a:srgbClr val="3F3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0" name="Freeform 59"/>
            <p:cNvSpPr>
              <a:spLocks/>
            </p:cNvSpPr>
            <p:nvPr/>
          </p:nvSpPr>
          <p:spPr bwMode="auto">
            <a:xfrm>
              <a:off x="3832" y="1643"/>
              <a:ext cx="136" cy="265"/>
            </a:xfrm>
            <a:custGeom>
              <a:avLst/>
              <a:gdLst/>
              <a:ahLst/>
              <a:cxnLst>
                <a:cxn ang="0">
                  <a:pos x="174" y="157"/>
                </a:cxn>
                <a:cxn ang="0">
                  <a:pos x="216" y="188"/>
                </a:cxn>
                <a:cxn ang="0">
                  <a:pos x="252" y="226"/>
                </a:cxn>
                <a:cxn ang="0">
                  <a:pos x="271" y="273"/>
                </a:cxn>
                <a:cxn ang="0">
                  <a:pos x="271" y="310"/>
                </a:cxn>
                <a:cxn ang="0">
                  <a:pos x="265" y="330"/>
                </a:cxn>
                <a:cxn ang="0">
                  <a:pos x="254" y="348"/>
                </a:cxn>
                <a:cxn ang="0">
                  <a:pos x="241" y="365"/>
                </a:cxn>
                <a:cxn ang="0">
                  <a:pos x="211" y="386"/>
                </a:cxn>
                <a:cxn ang="0">
                  <a:pos x="160" y="399"/>
                </a:cxn>
                <a:cxn ang="0">
                  <a:pos x="108" y="408"/>
                </a:cxn>
                <a:cxn ang="0">
                  <a:pos x="61" y="428"/>
                </a:cxn>
                <a:cxn ang="0">
                  <a:pos x="41" y="459"/>
                </a:cxn>
                <a:cxn ang="0">
                  <a:pos x="47" y="479"/>
                </a:cxn>
                <a:cxn ang="0">
                  <a:pos x="58" y="492"/>
                </a:cxn>
                <a:cxn ang="0">
                  <a:pos x="68" y="500"/>
                </a:cxn>
                <a:cxn ang="0">
                  <a:pos x="82" y="507"/>
                </a:cxn>
                <a:cxn ang="0">
                  <a:pos x="95" y="509"/>
                </a:cxn>
                <a:cxn ang="0">
                  <a:pos x="112" y="507"/>
                </a:cxn>
                <a:cxn ang="0">
                  <a:pos x="131" y="493"/>
                </a:cxn>
                <a:cxn ang="0">
                  <a:pos x="140" y="479"/>
                </a:cxn>
                <a:cxn ang="0">
                  <a:pos x="140" y="466"/>
                </a:cxn>
                <a:cxn ang="0">
                  <a:pos x="135" y="457"/>
                </a:cxn>
                <a:cxn ang="0">
                  <a:pos x="126" y="450"/>
                </a:cxn>
                <a:cxn ang="0">
                  <a:pos x="116" y="446"/>
                </a:cxn>
                <a:cxn ang="0">
                  <a:pos x="104" y="446"/>
                </a:cxn>
                <a:cxn ang="0">
                  <a:pos x="104" y="445"/>
                </a:cxn>
                <a:cxn ang="0">
                  <a:pos x="117" y="444"/>
                </a:cxn>
                <a:cxn ang="0">
                  <a:pos x="130" y="444"/>
                </a:cxn>
                <a:cxn ang="0">
                  <a:pos x="142" y="446"/>
                </a:cxn>
                <a:cxn ang="0">
                  <a:pos x="159" y="459"/>
                </a:cxn>
                <a:cxn ang="0">
                  <a:pos x="173" y="486"/>
                </a:cxn>
                <a:cxn ang="0">
                  <a:pos x="168" y="509"/>
                </a:cxn>
                <a:cxn ang="0">
                  <a:pos x="155" y="520"/>
                </a:cxn>
                <a:cxn ang="0">
                  <a:pos x="139" y="526"/>
                </a:cxn>
                <a:cxn ang="0">
                  <a:pos x="121" y="529"/>
                </a:cxn>
                <a:cxn ang="0">
                  <a:pos x="99" y="528"/>
                </a:cxn>
                <a:cxn ang="0">
                  <a:pos x="72" y="522"/>
                </a:cxn>
                <a:cxn ang="0">
                  <a:pos x="47" y="511"/>
                </a:cxn>
                <a:cxn ang="0">
                  <a:pos x="28" y="493"/>
                </a:cxn>
                <a:cxn ang="0">
                  <a:pos x="15" y="462"/>
                </a:cxn>
                <a:cxn ang="0">
                  <a:pos x="20" y="419"/>
                </a:cxn>
                <a:cxn ang="0">
                  <a:pos x="46" y="389"/>
                </a:cxn>
                <a:cxn ang="0">
                  <a:pos x="76" y="369"/>
                </a:cxn>
                <a:cxn ang="0">
                  <a:pos x="108" y="353"/>
                </a:cxn>
                <a:cxn ang="0">
                  <a:pos x="142" y="343"/>
                </a:cxn>
                <a:cxn ang="0">
                  <a:pos x="173" y="331"/>
                </a:cxn>
                <a:cxn ang="0">
                  <a:pos x="189" y="310"/>
                </a:cxn>
                <a:cxn ang="0">
                  <a:pos x="195" y="283"/>
                </a:cxn>
                <a:cxn ang="0">
                  <a:pos x="199" y="255"/>
                </a:cxn>
                <a:cxn ang="0">
                  <a:pos x="185" y="212"/>
                </a:cxn>
                <a:cxn ang="0">
                  <a:pos x="136" y="166"/>
                </a:cxn>
                <a:cxn ang="0">
                  <a:pos x="80" y="131"/>
                </a:cxn>
                <a:cxn ang="0">
                  <a:pos x="28" y="91"/>
                </a:cxn>
                <a:cxn ang="0">
                  <a:pos x="2" y="49"/>
                </a:cxn>
                <a:cxn ang="0">
                  <a:pos x="2" y="15"/>
                </a:cxn>
                <a:cxn ang="0">
                  <a:pos x="6" y="30"/>
                </a:cxn>
                <a:cxn ang="0">
                  <a:pos x="32" y="76"/>
                </a:cxn>
                <a:cxn ang="0">
                  <a:pos x="78" y="108"/>
                </a:cxn>
                <a:cxn ang="0">
                  <a:pos x="130" y="132"/>
                </a:cxn>
              </a:cxnLst>
              <a:rect l="0" t="0" r="r" b="b"/>
              <a:pathLst>
                <a:path w="273" h="529">
                  <a:moveTo>
                    <a:pt x="153" y="144"/>
                  </a:moveTo>
                  <a:lnTo>
                    <a:pt x="174" y="157"/>
                  </a:lnTo>
                  <a:lnTo>
                    <a:pt x="195" y="173"/>
                  </a:lnTo>
                  <a:lnTo>
                    <a:pt x="216" y="188"/>
                  </a:lnTo>
                  <a:lnTo>
                    <a:pt x="235" y="207"/>
                  </a:lnTo>
                  <a:lnTo>
                    <a:pt x="252" y="226"/>
                  </a:lnTo>
                  <a:lnTo>
                    <a:pt x="265" y="249"/>
                  </a:lnTo>
                  <a:lnTo>
                    <a:pt x="271" y="273"/>
                  </a:lnTo>
                  <a:lnTo>
                    <a:pt x="273" y="300"/>
                  </a:lnTo>
                  <a:lnTo>
                    <a:pt x="271" y="310"/>
                  </a:lnTo>
                  <a:lnTo>
                    <a:pt x="267" y="319"/>
                  </a:lnTo>
                  <a:lnTo>
                    <a:pt x="265" y="330"/>
                  </a:lnTo>
                  <a:lnTo>
                    <a:pt x="260" y="339"/>
                  </a:lnTo>
                  <a:lnTo>
                    <a:pt x="254" y="348"/>
                  </a:lnTo>
                  <a:lnTo>
                    <a:pt x="248" y="356"/>
                  </a:lnTo>
                  <a:lnTo>
                    <a:pt x="241" y="365"/>
                  </a:lnTo>
                  <a:lnTo>
                    <a:pt x="233" y="373"/>
                  </a:lnTo>
                  <a:lnTo>
                    <a:pt x="211" y="386"/>
                  </a:lnTo>
                  <a:lnTo>
                    <a:pt x="186" y="394"/>
                  </a:lnTo>
                  <a:lnTo>
                    <a:pt x="160" y="399"/>
                  </a:lnTo>
                  <a:lnTo>
                    <a:pt x="134" y="403"/>
                  </a:lnTo>
                  <a:lnTo>
                    <a:pt x="108" y="408"/>
                  </a:lnTo>
                  <a:lnTo>
                    <a:pt x="83" y="416"/>
                  </a:lnTo>
                  <a:lnTo>
                    <a:pt x="61" y="428"/>
                  </a:lnTo>
                  <a:lnTo>
                    <a:pt x="42" y="448"/>
                  </a:lnTo>
                  <a:lnTo>
                    <a:pt x="41" y="459"/>
                  </a:lnTo>
                  <a:lnTo>
                    <a:pt x="42" y="469"/>
                  </a:lnTo>
                  <a:lnTo>
                    <a:pt x="47" y="479"/>
                  </a:lnTo>
                  <a:lnTo>
                    <a:pt x="53" y="487"/>
                  </a:lnTo>
                  <a:lnTo>
                    <a:pt x="58" y="492"/>
                  </a:lnTo>
                  <a:lnTo>
                    <a:pt x="63" y="496"/>
                  </a:lnTo>
                  <a:lnTo>
                    <a:pt x="68" y="500"/>
                  </a:lnTo>
                  <a:lnTo>
                    <a:pt x="75" y="504"/>
                  </a:lnTo>
                  <a:lnTo>
                    <a:pt x="82" y="507"/>
                  </a:lnTo>
                  <a:lnTo>
                    <a:pt x="88" y="508"/>
                  </a:lnTo>
                  <a:lnTo>
                    <a:pt x="95" y="509"/>
                  </a:lnTo>
                  <a:lnTo>
                    <a:pt x="101" y="509"/>
                  </a:lnTo>
                  <a:lnTo>
                    <a:pt x="112" y="507"/>
                  </a:lnTo>
                  <a:lnTo>
                    <a:pt x="122" y="501"/>
                  </a:lnTo>
                  <a:lnTo>
                    <a:pt x="131" y="493"/>
                  </a:lnTo>
                  <a:lnTo>
                    <a:pt x="138" y="484"/>
                  </a:lnTo>
                  <a:lnTo>
                    <a:pt x="140" y="479"/>
                  </a:lnTo>
                  <a:lnTo>
                    <a:pt x="142" y="473"/>
                  </a:lnTo>
                  <a:lnTo>
                    <a:pt x="140" y="466"/>
                  </a:lnTo>
                  <a:lnTo>
                    <a:pt x="139" y="461"/>
                  </a:lnTo>
                  <a:lnTo>
                    <a:pt x="135" y="457"/>
                  </a:lnTo>
                  <a:lnTo>
                    <a:pt x="130" y="453"/>
                  </a:lnTo>
                  <a:lnTo>
                    <a:pt x="126" y="450"/>
                  </a:lnTo>
                  <a:lnTo>
                    <a:pt x="121" y="448"/>
                  </a:lnTo>
                  <a:lnTo>
                    <a:pt x="116" y="446"/>
                  </a:lnTo>
                  <a:lnTo>
                    <a:pt x="109" y="446"/>
                  </a:lnTo>
                  <a:lnTo>
                    <a:pt x="104" y="446"/>
                  </a:lnTo>
                  <a:lnTo>
                    <a:pt x="97" y="446"/>
                  </a:lnTo>
                  <a:lnTo>
                    <a:pt x="104" y="445"/>
                  </a:lnTo>
                  <a:lnTo>
                    <a:pt x="110" y="444"/>
                  </a:lnTo>
                  <a:lnTo>
                    <a:pt x="117" y="444"/>
                  </a:lnTo>
                  <a:lnTo>
                    <a:pt x="123" y="442"/>
                  </a:lnTo>
                  <a:lnTo>
                    <a:pt x="130" y="444"/>
                  </a:lnTo>
                  <a:lnTo>
                    <a:pt x="135" y="445"/>
                  </a:lnTo>
                  <a:lnTo>
                    <a:pt x="142" y="446"/>
                  </a:lnTo>
                  <a:lnTo>
                    <a:pt x="147" y="450"/>
                  </a:lnTo>
                  <a:lnTo>
                    <a:pt x="159" y="459"/>
                  </a:lnTo>
                  <a:lnTo>
                    <a:pt x="168" y="471"/>
                  </a:lnTo>
                  <a:lnTo>
                    <a:pt x="173" y="486"/>
                  </a:lnTo>
                  <a:lnTo>
                    <a:pt x="172" y="501"/>
                  </a:lnTo>
                  <a:lnTo>
                    <a:pt x="168" y="509"/>
                  </a:lnTo>
                  <a:lnTo>
                    <a:pt x="161" y="516"/>
                  </a:lnTo>
                  <a:lnTo>
                    <a:pt x="155" y="520"/>
                  </a:lnTo>
                  <a:lnTo>
                    <a:pt x="147" y="524"/>
                  </a:lnTo>
                  <a:lnTo>
                    <a:pt x="139" y="526"/>
                  </a:lnTo>
                  <a:lnTo>
                    <a:pt x="130" y="529"/>
                  </a:lnTo>
                  <a:lnTo>
                    <a:pt x="121" y="529"/>
                  </a:lnTo>
                  <a:lnTo>
                    <a:pt x="112" y="529"/>
                  </a:lnTo>
                  <a:lnTo>
                    <a:pt x="99" y="528"/>
                  </a:lnTo>
                  <a:lnTo>
                    <a:pt x="84" y="526"/>
                  </a:lnTo>
                  <a:lnTo>
                    <a:pt x="72" y="522"/>
                  </a:lnTo>
                  <a:lnTo>
                    <a:pt x="59" y="517"/>
                  </a:lnTo>
                  <a:lnTo>
                    <a:pt x="47" y="511"/>
                  </a:lnTo>
                  <a:lnTo>
                    <a:pt x="37" y="503"/>
                  </a:lnTo>
                  <a:lnTo>
                    <a:pt x="28" y="493"/>
                  </a:lnTo>
                  <a:lnTo>
                    <a:pt x="20" y="482"/>
                  </a:lnTo>
                  <a:lnTo>
                    <a:pt x="15" y="462"/>
                  </a:lnTo>
                  <a:lnTo>
                    <a:pt x="15" y="440"/>
                  </a:lnTo>
                  <a:lnTo>
                    <a:pt x="20" y="419"/>
                  </a:lnTo>
                  <a:lnTo>
                    <a:pt x="32" y="400"/>
                  </a:lnTo>
                  <a:lnTo>
                    <a:pt x="46" y="389"/>
                  </a:lnTo>
                  <a:lnTo>
                    <a:pt x="61" y="378"/>
                  </a:lnTo>
                  <a:lnTo>
                    <a:pt x="76" y="369"/>
                  </a:lnTo>
                  <a:lnTo>
                    <a:pt x="92" y="361"/>
                  </a:lnTo>
                  <a:lnTo>
                    <a:pt x="108" y="353"/>
                  </a:lnTo>
                  <a:lnTo>
                    <a:pt x="125" y="348"/>
                  </a:lnTo>
                  <a:lnTo>
                    <a:pt x="142" y="343"/>
                  </a:lnTo>
                  <a:lnTo>
                    <a:pt x="159" y="339"/>
                  </a:lnTo>
                  <a:lnTo>
                    <a:pt x="173" y="331"/>
                  </a:lnTo>
                  <a:lnTo>
                    <a:pt x="182" y="322"/>
                  </a:lnTo>
                  <a:lnTo>
                    <a:pt x="189" y="310"/>
                  </a:lnTo>
                  <a:lnTo>
                    <a:pt x="193" y="297"/>
                  </a:lnTo>
                  <a:lnTo>
                    <a:pt x="195" y="283"/>
                  </a:lnTo>
                  <a:lnTo>
                    <a:pt x="197" y="270"/>
                  </a:lnTo>
                  <a:lnTo>
                    <a:pt x="199" y="255"/>
                  </a:lnTo>
                  <a:lnTo>
                    <a:pt x="202" y="242"/>
                  </a:lnTo>
                  <a:lnTo>
                    <a:pt x="185" y="212"/>
                  </a:lnTo>
                  <a:lnTo>
                    <a:pt x="163" y="187"/>
                  </a:lnTo>
                  <a:lnTo>
                    <a:pt x="136" y="166"/>
                  </a:lnTo>
                  <a:lnTo>
                    <a:pt x="109" y="148"/>
                  </a:lnTo>
                  <a:lnTo>
                    <a:pt x="80" y="131"/>
                  </a:lnTo>
                  <a:lnTo>
                    <a:pt x="54" y="112"/>
                  </a:lnTo>
                  <a:lnTo>
                    <a:pt x="28" y="91"/>
                  </a:lnTo>
                  <a:lnTo>
                    <a:pt x="7" y="65"/>
                  </a:lnTo>
                  <a:lnTo>
                    <a:pt x="2" y="49"/>
                  </a:lnTo>
                  <a:lnTo>
                    <a:pt x="0" y="32"/>
                  </a:lnTo>
                  <a:lnTo>
                    <a:pt x="2" y="15"/>
                  </a:lnTo>
                  <a:lnTo>
                    <a:pt x="4" y="0"/>
                  </a:lnTo>
                  <a:lnTo>
                    <a:pt x="6" y="30"/>
                  </a:lnTo>
                  <a:lnTo>
                    <a:pt x="16" y="55"/>
                  </a:lnTo>
                  <a:lnTo>
                    <a:pt x="32" y="76"/>
                  </a:lnTo>
                  <a:lnTo>
                    <a:pt x="54" y="93"/>
                  </a:lnTo>
                  <a:lnTo>
                    <a:pt x="78" y="108"/>
                  </a:lnTo>
                  <a:lnTo>
                    <a:pt x="104" y="120"/>
                  </a:lnTo>
                  <a:lnTo>
                    <a:pt x="130" y="132"/>
                  </a:lnTo>
                  <a:lnTo>
                    <a:pt x="153" y="144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1" name="Freeform 60"/>
            <p:cNvSpPr>
              <a:spLocks/>
            </p:cNvSpPr>
            <p:nvPr/>
          </p:nvSpPr>
          <p:spPr bwMode="auto">
            <a:xfrm>
              <a:off x="2946" y="1647"/>
              <a:ext cx="215" cy="264"/>
            </a:xfrm>
            <a:custGeom>
              <a:avLst/>
              <a:gdLst/>
              <a:ahLst/>
              <a:cxnLst>
                <a:cxn ang="0">
                  <a:pos x="429" y="85"/>
                </a:cxn>
                <a:cxn ang="0">
                  <a:pos x="412" y="121"/>
                </a:cxn>
                <a:cxn ang="0">
                  <a:pos x="377" y="147"/>
                </a:cxn>
                <a:cxn ang="0">
                  <a:pos x="334" y="157"/>
                </a:cxn>
                <a:cxn ang="0">
                  <a:pos x="301" y="156"/>
                </a:cxn>
                <a:cxn ang="0">
                  <a:pos x="277" y="147"/>
                </a:cxn>
                <a:cxn ang="0">
                  <a:pos x="260" y="127"/>
                </a:cxn>
                <a:cxn ang="0">
                  <a:pos x="274" y="116"/>
                </a:cxn>
                <a:cxn ang="0">
                  <a:pos x="298" y="143"/>
                </a:cxn>
                <a:cxn ang="0">
                  <a:pos x="315" y="144"/>
                </a:cxn>
                <a:cxn ang="0">
                  <a:pos x="331" y="140"/>
                </a:cxn>
                <a:cxn ang="0">
                  <a:pos x="360" y="113"/>
                </a:cxn>
                <a:cxn ang="0">
                  <a:pos x="369" y="67"/>
                </a:cxn>
                <a:cxn ang="0">
                  <a:pos x="339" y="36"/>
                </a:cxn>
                <a:cxn ang="0">
                  <a:pos x="301" y="25"/>
                </a:cxn>
                <a:cxn ang="0">
                  <a:pos x="259" y="25"/>
                </a:cxn>
                <a:cxn ang="0">
                  <a:pos x="209" y="51"/>
                </a:cxn>
                <a:cxn ang="0">
                  <a:pos x="164" y="123"/>
                </a:cxn>
                <a:cxn ang="0">
                  <a:pos x="149" y="211"/>
                </a:cxn>
                <a:cxn ang="0">
                  <a:pos x="181" y="304"/>
                </a:cxn>
                <a:cxn ang="0">
                  <a:pos x="233" y="398"/>
                </a:cxn>
                <a:cxn ang="0">
                  <a:pos x="213" y="499"/>
                </a:cxn>
                <a:cxn ang="0">
                  <a:pos x="156" y="524"/>
                </a:cxn>
                <a:cxn ang="0">
                  <a:pos x="90" y="528"/>
                </a:cxn>
                <a:cxn ang="0">
                  <a:pos x="41" y="511"/>
                </a:cxn>
                <a:cxn ang="0">
                  <a:pos x="17" y="490"/>
                </a:cxn>
                <a:cxn ang="0">
                  <a:pos x="1" y="464"/>
                </a:cxn>
                <a:cxn ang="0">
                  <a:pos x="14" y="480"/>
                </a:cxn>
                <a:cxn ang="0">
                  <a:pos x="46" y="502"/>
                </a:cxn>
                <a:cxn ang="0">
                  <a:pos x="72" y="505"/>
                </a:cxn>
                <a:cxn ang="0">
                  <a:pos x="97" y="499"/>
                </a:cxn>
                <a:cxn ang="0">
                  <a:pos x="131" y="474"/>
                </a:cxn>
                <a:cxn ang="0">
                  <a:pos x="158" y="435"/>
                </a:cxn>
                <a:cxn ang="0">
                  <a:pos x="169" y="388"/>
                </a:cxn>
                <a:cxn ang="0">
                  <a:pos x="157" y="343"/>
                </a:cxn>
                <a:cxn ang="0">
                  <a:pos x="133" y="304"/>
                </a:cxn>
                <a:cxn ang="0">
                  <a:pos x="113" y="260"/>
                </a:cxn>
                <a:cxn ang="0">
                  <a:pos x="96" y="199"/>
                </a:cxn>
                <a:cxn ang="0">
                  <a:pos x="98" y="138"/>
                </a:cxn>
                <a:cxn ang="0">
                  <a:pos x="143" y="71"/>
                </a:cxn>
                <a:cxn ang="0">
                  <a:pos x="212" y="20"/>
                </a:cxn>
                <a:cxn ang="0">
                  <a:pos x="297" y="0"/>
                </a:cxn>
                <a:cxn ang="0">
                  <a:pos x="353" y="8"/>
                </a:cxn>
                <a:cxn ang="0">
                  <a:pos x="403" y="32"/>
                </a:cxn>
              </a:cxnLst>
              <a:rect l="0" t="0" r="r" b="b"/>
              <a:pathLst>
                <a:path w="429" h="529">
                  <a:moveTo>
                    <a:pt x="427" y="61"/>
                  </a:moveTo>
                  <a:lnTo>
                    <a:pt x="429" y="72"/>
                  </a:lnTo>
                  <a:lnTo>
                    <a:pt x="429" y="85"/>
                  </a:lnTo>
                  <a:lnTo>
                    <a:pt x="427" y="97"/>
                  </a:lnTo>
                  <a:lnTo>
                    <a:pt x="423" y="109"/>
                  </a:lnTo>
                  <a:lnTo>
                    <a:pt x="412" y="121"/>
                  </a:lnTo>
                  <a:lnTo>
                    <a:pt x="402" y="131"/>
                  </a:lnTo>
                  <a:lnTo>
                    <a:pt x="390" y="139"/>
                  </a:lnTo>
                  <a:lnTo>
                    <a:pt x="377" y="147"/>
                  </a:lnTo>
                  <a:lnTo>
                    <a:pt x="363" y="152"/>
                  </a:lnTo>
                  <a:lnTo>
                    <a:pt x="348" y="156"/>
                  </a:lnTo>
                  <a:lnTo>
                    <a:pt x="334" y="157"/>
                  </a:lnTo>
                  <a:lnTo>
                    <a:pt x="318" y="159"/>
                  </a:lnTo>
                  <a:lnTo>
                    <a:pt x="310" y="157"/>
                  </a:lnTo>
                  <a:lnTo>
                    <a:pt x="301" y="156"/>
                  </a:lnTo>
                  <a:lnTo>
                    <a:pt x="292" y="154"/>
                  </a:lnTo>
                  <a:lnTo>
                    <a:pt x="284" y="151"/>
                  </a:lnTo>
                  <a:lnTo>
                    <a:pt x="277" y="147"/>
                  </a:lnTo>
                  <a:lnTo>
                    <a:pt x="270" y="142"/>
                  </a:lnTo>
                  <a:lnTo>
                    <a:pt x="264" y="135"/>
                  </a:lnTo>
                  <a:lnTo>
                    <a:pt x="260" y="127"/>
                  </a:lnTo>
                  <a:lnTo>
                    <a:pt x="264" y="85"/>
                  </a:lnTo>
                  <a:lnTo>
                    <a:pt x="268" y="101"/>
                  </a:lnTo>
                  <a:lnTo>
                    <a:pt x="274" y="116"/>
                  </a:lnTo>
                  <a:lnTo>
                    <a:pt x="281" y="130"/>
                  </a:lnTo>
                  <a:lnTo>
                    <a:pt x="293" y="142"/>
                  </a:lnTo>
                  <a:lnTo>
                    <a:pt x="298" y="143"/>
                  </a:lnTo>
                  <a:lnTo>
                    <a:pt x="304" y="144"/>
                  </a:lnTo>
                  <a:lnTo>
                    <a:pt x="309" y="144"/>
                  </a:lnTo>
                  <a:lnTo>
                    <a:pt x="315" y="144"/>
                  </a:lnTo>
                  <a:lnTo>
                    <a:pt x="321" y="144"/>
                  </a:lnTo>
                  <a:lnTo>
                    <a:pt x="326" y="143"/>
                  </a:lnTo>
                  <a:lnTo>
                    <a:pt x="331" y="140"/>
                  </a:lnTo>
                  <a:lnTo>
                    <a:pt x="336" y="138"/>
                  </a:lnTo>
                  <a:lnTo>
                    <a:pt x="348" y="126"/>
                  </a:lnTo>
                  <a:lnTo>
                    <a:pt x="360" y="113"/>
                  </a:lnTo>
                  <a:lnTo>
                    <a:pt x="368" y="99"/>
                  </a:lnTo>
                  <a:lnTo>
                    <a:pt x="372" y="81"/>
                  </a:lnTo>
                  <a:lnTo>
                    <a:pt x="369" y="67"/>
                  </a:lnTo>
                  <a:lnTo>
                    <a:pt x="361" y="54"/>
                  </a:lnTo>
                  <a:lnTo>
                    <a:pt x="351" y="43"/>
                  </a:lnTo>
                  <a:lnTo>
                    <a:pt x="339" y="36"/>
                  </a:lnTo>
                  <a:lnTo>
                    <a:pt x="327" y="30"/>
                  </a:lnTo>
                  <a:lnTo>
                    <a:pt x="314" y="26"/>
                  </a:lnTo>
                  <a:lnTo>
                    <a:pt x="301" y="25"/>
                  </a:lnTo>
                  <a:lnTo>
                    <a:pt x="287" y="24"/>
                  </a:lnTo>
                  <a:lnTo>
                    <a:pt x="274" y="24"/>
                  </a:lnTo>
                  <a:lnTo>
                    <a:pt x="259" y="25"/>
                  </a:lnTo>
                  <a:lnTo>
                    <a:pt x="246" y="28"/>
                  </a:lnTo>
                  <a:lnTo>
                    <a:pt x="234" y="33"/>
                  </a:lnTo>
                  <a:lnTo>
                    <a:pt x="209" y="51"/>
                  </a:lnTo>
                  <a:lnTo>
                    <a:pt x="190" y="72"/>
                  </a:lnTo>
                  <a:lnTo>
                    <a:pt x="174" y="97"/>
                  </a:lnTo>
                  <a:lnTo>
                    <a:pt x="164" y="123"/>
                  </a:lnTo>
                  <a:lnTo>
                    <a:pt x="156" y="152"/>
                  </a:lnTo>
                  <a:lnTo>
                    <a:pt x="150" y="181"/>
                  </a:lnTo>
                  <a:lnTo>
                    <a:pt x="149" y="211"/>
                  </a:lnTo>
                  <a:lnTo>
                    <a:pt x="150" y="241"/>
                  </a:lnTo>
                  <a:lnTo>
                    <a:pt x="164" y="273"/>
                  </a:lnTo>
                  <a:lnTo>
                    <a:pt x="181" y="304"/>
                  </a:lnTo>
                  <a:lnTo>
                    <a:pt x="202" y="336"/>
                  </a:lnTo>
                  <a:lnTo>
                    <a:pt x="220" y="366"/>
                  </a:lnTo>
                  <a:lnTo>
                    <a:pt x="233" y="398"/>
                  </a:lnTo>
                  <a:lnTo>
                    <a:pt x="240" y="431"/>
                  </a:lnTo>
                  <a:lnTo>
                    <a:pt x="234" y="464"/>
                  </a:lnTo>
                  <a:lnTo>
                    <a:pt x="213" y="499"/>
                  </a:lnTo>
                  <a:lnTo>
                    <a:pt x="195" y="510"/>
                  </a:lnTo>
                  <a:lnTo>
                    <a:pt x="175" y="518"/>
                  </a:lnTo>
                  <a:lnTo>
                    <a:pt x="156" y="524"/>
                  </a:lnTo>
                  <a:lnTo>
                    <a:pt x="133" y="528"/>
                  </a:lnTo>
                  <a:lnTo>
                    <a:pt x="111" y="529"/>
                  </a:lnTo>
                  <a:lnTo>
                    <a:pt x="90" y="528"/>
                  </a:lnTo>
                  <a:lnTo>
                    <a:pt x="69" y="524"/>
                  </a:lnTo>
                  <a:lnTo>
                    <a:pt x="50" y="516"/>
                  </a:lnTo>
                  <a:lnTo>
                    <a:pt x="41" y="511"/>
                  </a:lnTo>
                  <a:lnTo>
                    <a:pt x="33" y="505"/>
                  </a:lnTo>
                  <a:lnTo>
                    <a:pt x="24" y="498"/>
                  </a:lnTo>
                  <a:lnTo>
                    <a:pt x="17" y="490"/>
                  </a:lnTo>
                  <a:lnTo>
                    <a:pt x="10" y="482"/>
                  </a:lnTo>
                  <a:lnTo>
                    <a:pt x="5" y="473"/>
                  </a:lnTo>
                  <a:lnTo>
                    <a:pt x="1" y="464"/>
                  </a:lnTo>
                  <a:lnTo>
                    <a:pt x="0" y="453"/>
                  </a:lnTo>
                  <a:lnTo>
                    <a:pt x="5" y="467"/>
                  </a:lnTo>
                  <a:lnTo>
                    <a:pt x="14" y="480"/>
                  </a:lnTo>
                  <a:lnTo>
                    <a:pt x="25" y="490"/>
                  </a:lnTo>
                  <a:lnTo>
                    <a:pt x="38" y="499"/>
                  </a:lnTo>
                  <a:lnTo>
                    <a:pt x="46" y="502"/>
                  </a:lnTo>
                  <a:lnTo>
                    <a:pt x="54" y="505"/>
                  </a:lnTo>
                  <a:lnTo>
                    <a:pt x="63" y="506"/>
                  </a:lnTo>
                  <a:lnTo>
                    <a:pt x="72" y="505"/>
                  </a:lnTo>
                  <a:lnTo>
                    <a:pt x="81" y="505"/>
                  </a:lnTo>
                  <a:lnTo>
                    <a:pt x="89" y="502"/>
                  </a:lnTo>
                  <a:lnTo>
                    <a:pt x="97" y="499"/>
                  </a:lnTo>
                  <a:lnTo>
                    <a:pt x="105" y="495"/>
                  </a:lnTo>
                  <a:lnTo>
                    <a:pt x="119" y="486"/>
                  </a:lnTo>
                  <a:lnTo>
                    <a:pt x="131" y="474"/>
                  </a:lnTo>
                  <a:lnTo>
                    <a:pt x="143" y="463"/>
                  </a:lnTo>
                  <a:lnTo>
                    <a:pt x="152" y="449"/>
                  </a:lnTo>
                  <a:lnTo>
                    <a:pt x="158" y="435"/>
                  </a:lnTo>
                  <a:lnTo>
                    <a:pt x="165" y="421"/>
                  </a:lnTo>
                  <a:lnTo>
                    <a:pt x="168" y="405"/>
                  </a:lnTo>
                  <a:lnTo>
                    <a:pt x="169" y="388"/>
                  </a:lnTo>
                  <a:lnTo>
                    <a:pt x="168" y="372"/>
                  </a:lnTo>
                  <a:lnTo>
                    <a:pt x="162" y="358"/>
                  </a:lnTo>
                  <a:lnTo>
                    <a:pt x="157" y="343"/>
                  </a:lnTo>
                  <a:lnTo>
                    <a:pt x="149" y="330"/>
                  </a:lnTo>
                  <a:lnTo>
                    <a:pt x="141" y="317"/>
                  </a:lnTo>
                  <a:lnTo>
                    <a:pt x="133" y="304"/>
                  </a:lnTo>
                  <a:lnTo>
                    <a:pt x="126" y="291"/>
                  </a:lnTo>
                  <a:lnTo>
                    <a:pt x="120" y="277"/>
                  </a:lnTo>
                  <a:lnTo>
                    <a:pt x="113" y="260"/>
                  </a:lnTo>
                  <a:lnTo>
                    <a:pt x="105" y="240"/>
                  </a:lnTo>
                  <a:lnTo>
                    <a:pt x="99" y="220"/>
                  </a:lnTo>
                  <a:lnTo>
                    <a:pt x="96" y="199"/>
                  </a:lnTo>
                  <a:lnTo>
                    <a:pt x="93" y="178"/>
                  </a:lnTo>
                  <a:lnTo>
                    <a:pt x="94" y="157"/>
                  </a:lnTo>
                  <a:lnTo>
                    <a:pt x="98" y="138"/>
                  </a:lnTo>
                  <a:lnTo>
                    <a:pt x="106" y="118"/>
                  </a:lnTo>
                  <a:lnTo>
                    <a:pt x="123" y="93"/>
                  </a:lnTo>
                  <a:lnTo>
                    <a:pt x="143" y="71"/>
                  </a:lnTo>
                  <a:lnTo>
                    <a:pt x="164" y="50"/>
                  </a:lnTo>
                  <a:lnTo>
                    <a:pt x="187" y="33"/>
                  </a:lnTo>
                  <a:lnTo>
                    <a:pt x="212" y="20"/>
                  </a:lnTo>
                  <a:lnTo>
                    <a:pt x="240" y="9"/>
                  </a:lnTo>
                  <a:lnTo>
                    <a:pt x="268" y="3"/>
                  </a:lnTo>
                  <a:lnTo>
                    <a:pt x="297" y="0"/>
                  </a:lnTo>
                  <a:lnTo>
                    <a:pt x="317" y="2"/>
                  </a:lnTo>
                  <a:lnTo>
                    <a:pt x="335" y="4"/>
                  </a:lnTo>
                  <a:lnTo>
                    <a:pt x="353" y="8"/>
                  </a:lnTo>
                  <a:lnTo>
                    <a:pt x="372" y="13"/>
                  </a:lnTo>
                  <a:lnTo>
                    <a:pt x="387" y="21"/>
                  </a:lnTo>
                  <a:lnTo>
                    <a:pt x="403" y="32"/>
                  </a:lnTo>
                  <a:lnTo>
                    <a:pt x="416" y="45"/>
                  </a:lnTo>
                  <a:lnTo>
                    <a:pt x="427" y="61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2" name="Freeform 61"/>
            <p:cNvSpPr>
              <a:spLocks/>
            </p:cNvSpPr>
            <p:nvPr/>
          </p:nvSpPr>
          <p:spPr bwMode="auto">
            <a:xfrm>
              <a:off x="3255" y="1649"/>
              <a:ext cx="945" cy="1157"/>
            </a:xfrm>
            <a:custGeom>
              <a:avLst/>
              <a:gdLst/>
              <a:ahLst/>
              <a:cxnLst>
                <a:cxn ang="0">
                  <a:pos x="1025" y="208"/>
                </a:cxn>
                <a:cxn ang="0">
                  <a:pos x="1112" y="564"/>
                </a:cxn>
                <a:cxn ang="0">
                  <a:pos x="1448" y="649"/>
                </a:cxn>
                <a:cxn ang="0">
                  <a:pos x="1861" y="954"/>
                </a:cxn>
                <a:cxn ang="0">
                  <a:pos x="1671" y="818"/>
                </a:cxn>
                <a:cxn ang="0">
                  <a:pos x="1467" y="720"/>
                </a:cxn>
                <a:cxn ang="0">
                  <a:pos x="1221" y="755"/>
                </a:cxn>
                <a:cxn ang="0">
                  <a:pos x="1021" y="1435"/>
                </a:cxn>
                <a:cxn ang="0">
                  <a:pos x="887" y="1389"/>
                </a:cxn>
                <a:cxn ang="0">
                  <a:pos x="749" y="987"/>
                </a:cxn>
                <a:cxn ang="0">
                  <a:pos x="595" y="859"/>
                </a:cxn>
                <a:cxn ang="0">
                  <a:pos x="555" y="1147"/>
                </a:cxn>
                <a:cxn ang="0">
                  <a:pos x="559" y="1354"/>
                </a:cxn>
                <a:cxn ang="0">
                  <a:pos x="749" y="1684"/>
                </a:cxn>
                <a:cxn ang="0">
                  <a:pos x="987" y="1664"/>
                </a:cxn>
                <a:cxn ang="0">
                  <a:pos x="1217" y="1696"/>
                </a:cxn>
                <a:cxn ang="0">
                  <a:pos x="1387" y="1603"/>
                </a:cxn>
                <a:cxn ang="0">
                  <a:pos x="1402" y="1622"/>
                </a:cxn>
                <a:cxn ang="0">
                  <a:pos x="1112" y="1841"/>
                </a:cxn>
                <a:cxn ang="0">
                  <a:pos x="1216" y="2071"/>
                </a:cxn>
                <a:cxn ang="0">
                  <a:pos x="1425" y="1959"/>
                </a:cxn>
                <a:cxn ang="0">
                  <a:pos x="1664" y="1689"/>
                </a:cxn>
                <a:cxn ang="0">
                  <a:pos x="1852" y="1076"/>
                </a:cxn>
                <a:cxn ang="0">
                  <a:pos x="1719" y="1778"/>
                </a:cxn>
                <a:cxn ang="0">
                  <a:pos x="1779" y="1910"/>
                </a:cxn>
                <a:cxn ang="0">
                  <a:pos x="1496" y="1992"/>
                </a:cxn>
                <a:cxn ang="0">
                  <a:pos x="1222" y="2166"/>
                </a:cxn>
                <a:cxn ang="0">
                  <a:pos x="1111" y="2126"/>
                </a:cxn>
                <a:cxn ang="0">
                  <a:pos x="870" y="2212"/>
                </a:cxn>
                <a:cxn ang="0">
                  <a:pos x="701" y="2305"/>
                </a:cxn>
                <a:cxn ang="0">
                  <a:pos x="598" y="2265"/>
                </a:cxn>
                <a:cxn ang="0">
                  <a:pos x="709" y="2062"/>
                </a:cxn>
                <a:cxn ang="0">
                  <a:pos x="968" y="1908"/>
                </a:cxn>
                <a:cxn ang="0">
                  <a:pos x="1061" y="1709"/>
                </a:cxn>
                <a:cxn ang="0">
                  <a:pos x="807" y="1724"/>
                </a:cxn>
                <a:cxn ang="0">
                  <a:pos x="636" y="1833"/>
                </a:cxn>
                <a:cxn ang="0">
                  <a:pos x="564" y="1947"/>
                </a:cxn>
                <a:cxn ang="0">
                  <a:pos x="546" y="1410"/>
                </a:cxn>
                <a:cxn ang="0">
                  <a:pos x="417" y="1295"/>
                </a:cxn>
                <a:cxn ang="0">
                  <a:pos x="412" y="1808"/>
                </a:cxn>
                <a:cxn ang="0">
                  <a:pos x="348" y="1829"/>
                </a:cxn>
                <a:cxn ang="0">
                  <a:pos x="76" y="1933"/>
                </a:cxn>
                <a:cxn ang="0">
                  <a:pos x="165" y="1857"/>
                </a:cxn>
                <a:cxn ang="0">
                  <a:pos x="332" y="1699"/>
                </a:cxn>
                <a:cxn ang="0">
                  <a:pos x="400" y="1367"/>
                </a:cxn>
                <a:cxn ang="0">
                  <a:pos x="358" y="1204"/>
                </a:cxn>
                <a:cxn ang="0">
                  <a:pos x="229" y="1007"/>
                </a:cxn>
                <a:cxn ang="0">
                  <a:pos x="161" y="963"/>
                </a:cxn>
                <a:cxn ang="0">
                  <a:pos x="361" y="1016"/>
                </a:cxn>
                <a:cxn ang="0">
                  <a:pos x="306" y="906"/>
                </a:cxn>
                <a:cxn ang="0">
                  <a:pos x="272" y="746"/>
                </a:cxn>
                <a:cxn ang="0">
                  <a:pos x="417" y="657"/>
                </a:cxn>
                <a:cxn ang="0">
                  <a:pos x="484" y="821"/>
                </a:cxn>
                <a:cxn ang="0">
                  <a:pos x="429" y="1077"/>
                </a:cxn>
                <a:cxn ang="0">
                  <a:pos x="550" y="747"/>
                </a:cxn>
                <a:cxn ang="0">
                  <a:pos x="680" y="777"/>
                </a:cxn>
                <a:cxn ang="0">
                  <a:pos x="772" y="704"/>
                </a:cxn>
                <a:cxn ang="0">
                  <a:pos x="615" y="560"/>
                </a:cxn>
                <a:cxn ang="0">
                  <a:pos x="517" y="330"/>
                </a:cxn>
                <a:cxn ang="0">
                  <a:pos x="457" y="185"/>
                </a:cxn>
                <a:cxn ang="0">
                  <a:pos x="614" y="57"/>
                </a:cxn>
                <a:cxn ang="0">
                  <a:pos x="821" y="3"/>
                </a:cxn>
              </a:cxnLst>
              <a:rect l="0" t="0" r="r" b="b"/>
              <a:pathLst>
                <a:path w="1890" h="2312">
                  <a:moveTo>
                    <a:pt x="923" y="61"/>
                  </a:moveTo>
                  <a:lnTo>
                    <a:pt x="925" y="91"/>
                  </a:lnTo>
                  <a:lnTo>
                    <a:pt x="938" y="96"/>
                  </a:lnTo>
                  <a:lnTo>
                    <a:pt x="950" y="100"/>
                  </a:lnTo>
                  <a:lnTo>
                    <a:pt x="963" y="106"/>
                  </a:lnTo>
                  <a:lnTo>
                    <a:pt x="976" y="112"/>
                  </a:lnTo>
                  <a:lnTo>
                    <a:pt x="987" y="119"/>
                  </a:lnTo>
                  <a:lnTo>
                    <a:pt x="997" y="127"/>
                  </a:lnTo>
                  <a:lnTo>
                    <a:pt x="1006" y="137"/>
                  </a:lnTo>
                  <a:lnTo>
                    <a:pt x="1014" y="149"/>
                  </a:lnTo>
                  <a:lnTo>
                    <a:pt x="1021" y="178"/>
                  </a:lnTo>
                  <a:lnTo>
                    <a:pt x="1025" y="208"/>
                  </a:lnTo>
                  <a:lnTo>
                    <a:pt x="1026" y="239"/>
                  </a:lnTo>
                  <a:lnTo>
                    <a:pt x="1023" y="269"/>
                  </a:lnTo>
                  <a:lnTo>
                    <a:pt x="1029" y="275"/>
                  </a:lnTo>
                  <a:lnTo>
                    <a:pt x="1035" y="276"/>
                  </a:lnTo>
                  <a:lnTo>
                    <a:pt x="1040" y="277"/>
                  </a:lnTo>
                  <a:lnTo>
                    <a:pt x="1046" y="281"/>
                  </a:lnTo>
                  <a:lnTo>
                    <a:pt x="1065" y="306"/>
                  </a:lnTo>
                  <a:lnTo>
                    <a:pt x="1073" y="336"/>
                  </a:lnTo>
                  <a:lnTo>
                    <a:pt x="1072" y="369"/>
                  </a:lnTo>
                  <a:lnTo>
                    <a:pt x="1067" y="400"/>
                  </a:lnTo>
                  <a:lnTo>
                    <a:pt x="1051" y="433"/>
                  </a:lnTo>
                  <a:lnTo>
                    <a:pt x="1112" y="564"/>
                  </a:lnTo>
                  <a:lnTo>
                    <a:pt x="1124" y="573"/>
                  </a:lnTo>
                  <a:lnTo>
                    <a:pt x="1156" y="577"/>
                  </a:lnTo>
                  <a:lnTo>
                    <a:pt x="1186" y="581"/>
                  </a:lnTo>
                  <a:lnTo>
                    <a:pt x="1216" y="585"/>
                  </a:lnTo>
                  <a:lnTo>
                    <a:pt x="1246" y="590"/>
                  </a:lnTo>
                  <a:lnTo>
                    <a:pt x="1275" y="597"/>
                  </a:lnTo>
                  <a:lnTo>
                    <a:pt x="1305" y="603"/>
                  </a:lnTo>
                  <a:lnTo>
                    <a:pt x="1334" y="611"/>
                  </a:lnTo>
                  <a:lnTo>
                    <a:pt x="1362" y="620"/>
                  </a:lnTo>
                  <a:lnTo>
                    <a:pt x="1391" y="628"/>
                  </a:lnTo>
                  <a:lnTo>
                    <a:pt x="1420" y="639"/>
                  </a:lnTo>
                  <a:lnTo>
                    <a:pt x="1448" y="649"/>
                  </a:lnTo>
                  <a:lnTo>
                    <a:pt x="1475" y="660"/>
                  </a:lnTo>
                  <a:lnTo>
                    <a:pt x="1503" y="671"/>
                  </a:lnTo>
                  <a:lnTo>
                    <a:pt x="1530" y="684"/>
                  </a:lnTo>
                  <a:lnTo>
                    <a:pt x="1558" y="698"/>
                  </a:lnTo>
                  <a:lnTo>
                    <a:pt x="1584" y="711"/>
                  </a:lnTo>
                  <a:lnTo>
                    <a:pt x="1784" y="872"/>
                  </a:lnTo>
                  <a:lnTo>
                    <a:pt x="1797" y="885"/>
                  </a:lnTo>
                  <a:lnTo>
                    <a:pt x="1810" y="899"/>
                  </a:lnTo>
                  <a:lnTo>
                    <a:pt x="1823" y="912"/>
                  </a:lnTo>
                  <a:lnTo>
                    <a:pt x="1835" y="927"/>
                  </a:lnTo>
                  <a:lnTo>
                    <a:pt x="1848" y="941"/>
                  </a:lnTo>
                  <a:lnTo>
                    <a:pt x="1861" y="954"/>
                  </a:lnTo>
                  <a:lnTo>
                    <a:pt x="1876" y="967"/>
                  </a:lnTo>
                  <a:lnTo>
                    <a:pt x="1890" y="979"/>
                  </a:lnTo>
                  <a:lnTo>
                    <a:pt x="1866" y="962"/>
                  </a:lnTo>
                  <a:lnTo>
                    <a:pt x="1843" y="945"/>
                  </a:lnTo>
                  <a:lnTo>
                    <a:pt x="1819" y="928"/>
                  </a:lnTo>
                  <a:lnTo>
                    <a:pt x="1796" y="910"/>
                  </a:lnTo>
                  <a:lnTo>
                    <a:pt x="1772" y="893"/>
                  </a:lnTo>
                  <a:lnTo>
                    <a:pt x="1749" y="874"/>
                  </a:lnTo>
                  <a:lnTo>
                    <a:pt x="1725" y="857"/>
                  </a:lnTo>
                  <a:lnTo>
                    <a:pt x="1702" y="842"/>
                  </a:lnTo>
                  <a:lnTo>
                    <a:pt x="1687" y="830"/>
                  </a:lnTo>
                  <a:lnTo>
                    <a:pt x="1671" y="818"/>
                  </a:lnTo>
                  <a:lnTo>
                    <a:pt x="1656" y="808"/>
                  </a:lnTo>
                  <a:lnTo>
                    <a:pt x="1640" y="797"/>
                  </a:lnTo>
                  <a:lnTo>
                    <a:pt x="1623" y="788"/>
                  </a:lnTo>
                  <a:lnTo>
                    <a:pt x="1607" y="779"/>
                  </a:lnTo>
                  <a:lnTo>
                    <a:pt x="1590" y="770"/>
                  </a:lnTo>
                  <a:lnTo>
                    <a:pt x="1573" y="762"/>
                  </a:lnTo>
                  <a:lnTo>
                    <a:pt x="1556" y="754"/>
                  </a:lnTo>
                  <a:lnTo>
                    <a:pt x="1538" y="746"/>
                  </a:lnTo>
                  <a:lnTo>
                    <a:pt x="1521" y="739"/>
                  </a:lnTo>
                  <a:lnTo>
                    <a:pt x="1504" y="733"/>
                  </a:lnTo>
                  <a:lnTo>
                    <a:pt x="1486" y="726"/>
                  </a:lnTo>
                  <a:lnTo>
                    <a:pt x="1467" y="720"/>
                  </a:lnTo>
                  <a:lnTo>
                    <a:pt x="1450" y="715"/>
                  </a:lnTo>
                  <a:lnTo>
                    <a:pt x="1432" y="708"/>
                  </a:lnTo>
                  <a:lnTo>
                    <a:pt x="1407" y="702"/>
                  </a:lnTo>
                  <a:lnTo>
                    <a:pt x="1382" y="695"/>
                  </a:lnTo>
                  <a:lnTo>
                    <a:pt x="1356" y="688"/>
                  </a:lnTo>
                  <a:lnTo>
                    <a:pt x="1331" y="683"/>
                  </a:lnTo>
                  <a:lnTo>
                    <a:pt x="1305" y="678"/>
                  </a:lnTo>
                  <a:lnTo>
                    <a:pt x="1280" y="673"/>
                  </a:lnTo>
                  <a:lnTo>
                    <a:pt x="1253" y="669"/>
                  </a:lnTo>
                  <a:lnTo>
                    <a:pt x="1226" y="666"/>
                  </a:lnTo>
                  <a:lnTo>
                    <a:pt x="1221" y="683"/>
                  </a:lnTo>
                  <a:lnTo>
                    <a:pt x="1221" y="755"/>
                  </a:lnTo>
                  <a:lnTo>
                    <a:pt x="1224" y="826"/>
                  </a:lnTo>
                  <a:lnTo>
                    <a:pt x="1229" y="897"/>
                  </a:lnTo>
                  <a:lnTo>
                    <a:pt x="1233" y="967"/>
                  </a:lnTo>
                  <a:lnTo>
                    <a:pt x="1226" y="1030"/>
                  </a:lnTo>
                  <a:lnTo>
                    <a:pt x="1212" y="1090"/>
                  </a:lnTo>
                  <a:lnTo>
                    <a:pt x="1191" y="1148"/>
                  </a:lnTo>
                  <a:lnTo>
                    <a:pt x="1165" y="1203"/>
                  </a:lnTo>
                  <a:lnTo>
                    <a:pt x="1133" y="1257"/>
                  </a:lnTo>
                  <a:lnTo>
                    <a:pt x="1101" y="1309"/>
                  </a:lnTo>
                  <a:lnTo>
                    <a:pt x="1065" y="1360"/>
                  </a:lnTo>
                  <a:lnTo>
                    <a:pt x="1031" y="1413"/>
                  </a:lnTo>
                  <a:lnTo>
                    <a:pt x="1021" y="1435"/>
                  </a:lnTo>
                  <a:lnTo>
                    <a:pt x="1012" y="1460"/>
                  </a:lnTo>
                  <a:lnTo>
                    <a:pt x="1008" y="1485"/>
                  </a:lnTo>
                  <a:lnTo>
                    <a:pt x="1012" y="1511"/>
                  </a:lnTo>
                  <a:lnTo>
                    <a:pt x="1044" y="1574"/>
                  </a:lnTo>
                  <a:lnTo>
                    <a:pt x="1022" y="1551"/>
                  </a:lnTo>
                  <a:lnTo>
                    <a:pt x="1001" y="1529"/>
                  </a:lnTo>
                  <a:lnTo>
                    <a:pt x="980" y="1507"/>
                  </a:lnTo>
                  <a:lnTo>
                    <a:pt x="961" y="1483"/>
                  </a:lnTo>
                  <a:lnTo>
                    <a:pt x="941" y="1461"/>
                  </a:lnTo>
                  <a:lnTo>
                    <a:pt x="923" y="1438"/>
                  </a:lnTo>
                  <a:lnTo>
                    <a:pt x="904" y="1413"/>
                  </a:lnTo>
                  <a:lnTo>
                    <a:pt x="887" y="1389"/>
                  </a:lnTo>
                  <a:lnTo>
                    <a:pt x="870" y="1364"/>
                  </a:lnTo>
                  <a:lnTo>
                    <a:pt x="855" y="1339"/>
                  </a:lnTo>
                  <a:lnTo>
                    <a:pt x="840" y="1314"/>
                  </a:lnTo>
                  <a:lnTo>
                    <a:pt x="826" y="1288"/>
                  </a:lnTo>
                  <a:lnTo>
                    <a:pt x="813" y="1263"/>
                  </a:lnTo>
                  <a:lnTo>
                    <a:pt x="800" y="1237"/>
                  </a:lnTo>
                  <a:lnTo>
                    <a:pt x="788" y="1210"/>
                  </a:lnTo>
                  <a:lnTo>
                    <a:pt x="777" y="1183"/>
                  </a:lnTo>
                  <a:lnTo>
                    <a:pt x="764" y="1136"/>
                  </a:lnTo>
                  <a:lnTo>
                    <a:pt x="756" y="1088"/>
                  </a:lnTo>
                  <a:lnTo>
                    <a:pt x="751" y="1038"/>
                  </a:lnTo>
                  <a:lnTo>
                    <a:pt x="749" y="987"/>
                  </a:lnTo>
                  <a:lnTo>
                    <a:pt x="749" y="935"/>
                  </a:lnTo>
                  <a:lnTo>
                    <a:pt x="751" y="884"/>
                  </a:lnTo>
                  <a:lnTo>
                    <a:pt x="754" y="832"/>
                  </a:lnTo>
                  <a:lnTo>
                    <a:pt x="756" y="781"/>
                  </a:lnTo>
                  <a:lnTo>
                    <a:pt x="737" y="792"/>
                  </a:lnTo>
                  <a:lnTo>
                    <a:pt x="717" y="802"/>
                  </a:lnTo>
                  <a:lnTo>
                    <a:pt x="698" y="813"/>
                  </a:lnTo>
                  <a:lnTo>
                    <a:pt x="678" y="822"/>
                  </a:lnTo>
                  <a:lnTo>
                    <a:pt x="657" y="832"/>
                  </a:lnTo>
                  <a:lnTo>
                    <a:pt x="636" y="842"/>
                  </a:lnTo>
                  <a:lnTo>
                    <a:pt x="616" y="849"/>
                  </a:lnTo>
                  <a:lnTo>
                    <a:pt x="595" y="859"/>
                  </a:lnTo>
                  <a:lnTo>
                    <a:pt x="607" y="886"/>
                  </a:lnTo>
                  <a:lnTo>
                    <a:pt x="619" y="916"/>
                  </a:lnTo>
                  <a:lnTo>
                    <a:pt x="629" y="946"/>
                  </a:lnTo>
                  <a:lnTo>
                    <a:pt x="636" y="979"/>
                  </a:lnTo>
                  <a:lnTo>
                    <a:pt x="640" y="1011"/>
                  </a:lnTo>
                  <a:lnTo>
                    <a:pt x="637" y="1042"/>
                  </a:lnTo>
                  <a:lnTo>
                    <a:pt x="627" y="1072"/>
                  </a:lnTo>
                  <a:lnTo>
                    <a:pt x="608" y="1100"/>
                  </a:lnTo>
                  <a:lnTo>
                    <a:pt x="597" y="1111"/>
                  </a:lnTo>
                  <a:lnTo>
                    <a:pt x="582" y="1123"/>
                  </a:lnTo>
                  <a:lnTo>
                    <a:pt x="569" y="1135"/>
                  </a:lnTo>
                  <a:lnTo>
                    <a:pt x="555" y="1147"/>
                  </a:lnTo>
                  <a:lnTo>
                    <a:pt x="544" y="1160"/>
                  </a:lnTo>
                  <a:lnTo>
                    <a:pt x="536" y="1174"/>
                  </a:lnTo>
                  <a:lnTo>
                    <a:pt x="534" y="1190"/>
                  </a:lnTo>
                  <a:lnTo>
                    <a:pt x="536" y="1208"/>
                  </a:lnTo>
                  <a:lnTo>
                    <a:pt x="529" y="1227"/>
                  </a:lnTo>
                  <a:lnTo>
                    <a:pt x="526" y="1245"/>
                  </a:lnTo>
                  <a:lnTo>
                    <a:pt x="526" y="1265"/>
                  </a:lnTo>
                  <a:lnTo>
                    <a:pt x="530" y="1283"/>
                  </a:lnTo>
                  <a:lnTo>
                    <a:pt x="536" y="1301"/>
                  </a:lnTo>
                  <a:lnTo>
                    <a:pt x="543" y="1320"/>
                  </a:lnTo>
                  <a:lnTo>
                    <a:pt x="551" y="1337"/>
                  </a:lnTo>
                  <a:lnTo>
                    <a:pt x="559" y="1354"/>
                  </a:lnTo>
                  <a:lnTo>
                    <a:pt x="581" y="1394"/>
                  </a:lnTo>
                  <a:lnTo>
                    <a:pt x="606" y="1434"/>
                  </a:lnTo>
                  <a:lnTo>
                    <a:pt x="633" y="1473"/>
                  </a:lnTo>
                  <a:lnTo>
                    <a:pt x="657" y="1513"/>
                  </a:lnTo>
                  <a:lnTo>
                    <a:pt x="677" y="1554"/>
                  </a:lnTo>
                  <a:lnTo>
                    <a:pt x="690" y="1597"/>
                  </a:lnTo>
                  <a:lnTo>
                    <a:pt x="692" y="1644"/>
                  </a:lnTo>
                  <a:lnTo>
                    <a:pt x="682" y="1694"/>
                  </a:lnTo>
                  <a:lnTo>
                    <a:pt x="699" y="1693"/>
                  </a:lnTo>
                  <a:lnTo>
                    <a:pt x="715" y="1690"/>
                  </a:lnTo>
                  <a:lnTo>
                    <a:pt x="732" y="1688"/>
                  </a:lnTo>
                  <a:lnTo>
                    <a:pt x="749" y="1684"/>
                  </a:lnTo>
                  <a:lnTo>
                    <a:pt x="764" y="1680"/>
                  </a:lnTo>
                  <a:lnTo>
                    <a:pt x="781" y="1676"/>
                  </a:lnTo>
                  <a:lnTo>
                    <a:pt x="797" y="1672"/>
                  </a:lnTo>
                  <a:lnTo>
                    <a:pt x="814" y="1669"/>
                  </a:lnTo>
                  <a:lnTo>
                    <a:pt x="836" y="1668"/>
                  </a:lnTo>
                  <a:lnTo>
                    <a:pt x="857" y="1665"/>
                  </a:lnTo>
                  <a:lnTo>
                    <a:pt x="879" y="1664"/>
                  </a:lnTo>
                  <a:lnTo>
                    <a:pt x="900" y="1664"/>
                  </a:lnTo>
                  <a:lnTo>
                    <a:pt x="923" y="1663"/>
                  </a:lnTo>
                  <a:lnTo>
                    <a:pt x="944" y="1663"/>
                  </a:lnTo>
                  <a:lnTo>
                    <a:pt x="966" y="1664"/>
                  </a:lnTo>
                  <a:lnTo>
                    <a:pt x="987" y="1664"/>
                  </a:lnTo>
                  <a:lnTo>
                    <a:pt x="1008" y="1665"/>
                  </a:lnTo>
                  <a:lnTo>
                    <a:pt x="1029" y="1668"/>
                  </a:lnTo>
                  <a:lnTo>
                    <a:pt x="1051" y="1669"/>
                  </a:lnTo>
                  <a:lnTo>
                    <a:pt x="1071" y="1673"/>
                  </a:lnTo>
                  <a:lnTo>
                    <a:pt x="1092" y="1676"/>
                  </a:lnTo>
                  <a:lnTo>
                    <a:pt x="1112" y="1681"/>
                  </a:lnTo>
                  <a:lnTo>
                    <a:pt x="1133" y="1686"/>
                  </a:lnTo>
                  <a:lnTo>
                    <a:pt x="1153" y="1692"/>
                  </a:lnTo>
                  <a:lnTo>
                    <a:pt x="1170" y="1703"/>
                  </a:lnTo>
                  <a:lnTo>
                    <a:pt x="1187" y="1706"/>
                  </a:lnTo>
                  <a:lnTo>
                    <a:pt x="1203" y="1703"/>
                  </a:lnTo>
                  <a:lnTo>
                    <a:pt x="1217" y="1696"/>
                  </a:lnTo>
                  <a:lnTo>
                    <a:pt x="1233" y="1686"/>
                  </a:lnTo>
                  <a:lnTo>
                    <a:pt x="1247" y="1676"/>
                  </a:lnTo>
                  <a:lnTo>
                    <a:pt x="1262" y="1665"/>
                  </a:lnTo>
                  <a:lnTo>
                    <a:pt x="1277" y="1658"/>
                  </a:lnTo>
                  <a:lnTo>
                    <a:pt x="1290" y="1650"/>
                  </a:lnTo>
                  <a:lnTo>
                    <a:pt x="1305" y="1643"/>
                  </a:lnTo>
                  <a:lnTo>
                    <a:pt x="1318" y="1635"/>
                  </a:lnTo>
                  <a:lnTo>
                    <a:pt x="1332" y="1629"/>
                  </a:lnTo>
                  <a:lnTo>
                    <a:pt x="1345" y="1622"/>
                  </a:lnTo>
                  <a:lnTo>
                    <a:pt x="1360" y="1616"/>
                  </a:lnTo>
                  <a:lnTo>
                    <a:pt x="1373" y="1609"/>
                  </a:lnTo>
                  <a:lnTo>
                    <a:pt x="1387" y="1603"/>
                  </a:lnTo>
                  <a:lnTo>
                    <a:pt x="1402" y="1597"/>
                  </a:lnTo>
                  <a:lnTo>
                    <a:pt x="1416" y="1592"/>
                  </a:lnTo>
                  <a:lnTo>
                    <a:pt x="1431" y="1587"/>
                  </a:lnTo>
                  <a:lnTo>
                    <a:pt x="1445" y="1582"/>
                  </a:lnTo>
                  <a:lnTo>
                    <a:pt x="1461" y="1578"/>
                  </a:lnTo>
                  <a:lnTo>
                    <a:pt x="1475" y="1574"/>
                  </a:lnTo>
                  <a:lnTo>
                    <a:pt x="1491" y="1571"/>
                  </a:lnTo>
                  <a:lnTo>
                    <a:pt x="1506" y="1569"/>
                  </a:lnTo>
                  <a:lnTo>
                    <a:pt x="1480" y="1580"/>
                  </a:lnTo>
                  <a:lnTo>
                    <a:pt x="1453" y="1593"/>
                  </a:lnTo>
                  <a:lnTo>
                    <a:pt x="1428" y="1606"/>
                  </a:lnTo>
                  <a:lnTo>
                    <a:pt x="1402" y="1622"/>
                  </a:lnTo>
                  <a:lnTo>
                    <a:pt x="1377" y="1638"/>
                  </a:lnTo>
                  <a:lnTo>
                    <a:pt x="1352" y="1654"/>
                  </a:lnTo>
                  <a:lnTo>
                    <a:pt x="1327" y="1671"/>
                  </a:lnTo>
                  <a:lnTo>
                    <a:pt x="1304" y="1689"/>
                  </a:lnTo>
                  <a:lnTo>
                    <a:pt x="1279" y="1707"/>
                  </a:lnTo>
                  <a:lnTo>
                    <a:pt x="1255" y="1726"/>
                  </a:lnTo>
                  <a:lnTo>
                    <a:pt x="1232" y="1745"/>
                  </a:lnTo>
                  <a:lnTo>
                    <a:pt x="1207" y="1764"/>
                  </a:lnTo>
                  <a:lnTo>
                    <a:pt x="1183" y="1783"/>
                  </a:lnTo>
                  <a:lnTo>
                    <a:pt x="1160" y="1803"/>
                  </a:lnTo>
                  <a:lnTo>
                    <a:pt x="1136" y="1821"/>
                  </a:lnTo>
                  <a:lnTo>
                    <a:pt x="1112" y="1841"/>
                  </a:lnTo>
                  <a:lnTo>
                    <a:pt x="1069" y="1882"/>
                  </a:lnTo>
                  <a:lnTo>
                    <a:pt x="1084" y="1889"/>
                  </a:lnTo>
                  <a:lnTo>
                    <a:pt x="1099" y="1896"/>
                  </a:lnTo>
                  <a:lnTo>
                    <a:pt x="1115" y="1902"/>
                  </a:lnTo>
                  <a:lnTo>
                    <a:pt x="1132" y="1908"/>
                  </a:lnTo>
                  <a:lnTo>
                    <a:pt x="1146" y="1914"/>
                  </a:lnTo>
                  <a:lnTo>
                    <a:pt x="1162" y="1922"/>
                  </a:lnTo>
                  <a:lnTo>
                    <a:pt x="1175" y="1934"/>
                  </a:lnTo>
                  <a:lnTo>
                    <a:pt x="1186" y="1950"/>
                  </a:lnTo>
                  <a:lnTo>
                    <a:pt x="1203" y="1988"/>
                  </a:lnTo>
                  <a:lnTo>
                    <a:pt x="1213" y="2028"/>
                  </a:lnTo>
                  <a:lnTo>
                    <a:pt x="1216" y="2071"/>
                  </a:lnTo>
                  <a:lnTo>
                    <a:pt x="1213" y="2116"/>
                  </a:lnTo>
                  <a:lnTo>
                    <a:pt x="1233" y="2103"/>
                  </a:lnTo>
                  <a:lnTo>
                    <a:pt x="1253" y="2090"/>
                  </a:lnTo>
                  <a:lnTo>
                    <a:pt x="1271" y="2077"/>
                  </a:lnTo>
                  <a:lnTo>
                    <a:pt x="1290" y="2062"/>
                  </a:lnTo>
                  <a:lnTo>
                    <a:pt x="1310" y="2048"/>
                  </a:lnTo>
                  <a:lnTo>
                    <a:pt x="1330" y="2033"/>
                  </a:lnTo>
                  <a:lnTo>
                    <a:pt x="1349" y="2019"/>
                  </a:lnTo>
                  <a:lnTo>
                    <a:pt x="1368" y="2005"/>
                  </a:lnTo>
                  <a:lnTo>
                    <a:pt x="1387" y="1989"/>
                  </a:lnTo>
                  <a:lnTo>
                    <a:pt x="1407" y="1975"/>
                  </a:lnTo>
                  <a:lnTo>
                    <a:pt x="1425" y="1959"/>
                  </a:lnTo>
                  <a:lnTo>
                    <a:pt x="1445" y="1944"/>
                  </a:lnTo>
                  <a:lnTo>
                    <a:pt x="1463" y="1929"/>
                  </a:lnTo>
                  <a:lnTo>
                    <a:pt x="1483" y="1914"/>
                  </a:lnTo>
                  <a:lnTo>
                    <a:pt x="1503" y="1899"/>
                  </a:lnTo>
                  <a:lnTo>
                    <a:pt x="1521" y="1884"/>
                  </a:lnTo>
                  <a:lnTo>
                    <a:pt x="1547" y="1859"/>
                  </a:lnTo>
                  <a:lnTo>
                    <a:pt x="1571" y="1832"/>
                  </a:lnTo>
                  <a:lnTo>
                    <a:pt x="1592" y="1804"/>
                  </a:lnTo>
                  <a:lnTo>
                    <a:pt x="1611" y="1775"/>
                  </a:lnTo>
                  <a:lnTo>
                    <a:pt x="1628" y="1747"/>
                  </a:lnTo>
                  <a:lnTo>
                    <a:pt x="1647" y="1718"/>
                  </a:lnTo>
                  <a:lnTo>
                    <a:pt x="1664" y="1689"/>
                  </a:lnTo>
                  <a:lnTo>
                    <a:pt x="1681" y="1660"/>
                  </a:lnTo>
                  <a:lnTo>
                    <a:pt x="1716" y="1586"/>
                  </a:lnTo>
                  <a:lnTo>
                    <a:pt x="1747" y="1510"/>
                  </a:lnTo>
                  <a:lnTo>
                    <a:pt x="1775" y="1431"/>
                  </a:lnTo>
                  <a:lnTo>
                    <a:pt x="1797" y="1351"/>
                  </a:lnTo>
                  <a:lnTo>
                    <a:pt x="1815" y="1270"/>
                  </a:lnTo>
                  <a:lnTo>
                    <a:pt x="1828" y="1186"/>
                  </a:lnTo>
                  <a:lnTo>
                    <a:pt x="1840" y="1102"/>
                  </a:lnTo>
                  <a:lnTo>
                    <a:pt x="1847" y="1016"/>
                  </a:lnTo>
                  <a:lnTo>
                    <a:pt x="1851" y="1035"/>
                  </a:lnTo>
                  <a:lnTo>
                    <a:pt x="1853" y="1055"/>
                  </a:lnTo>
                  <a:lnTo>
                    <a:pt x="1852" y="1076"/>
                  </a:lnTo>
                  <a:lnTo>
                    <a:pt x="1848" y="1096"/>
                  </a:lnTo>
                  <a:lnTo>
                    <a:pt x="1855" y="1117"/>
                  </a:lnTo>
                  <a:lnTo>
                    <a:pt x="1856" y="1140"/>
                  </a:lnTo>
                  <a:lnTo>
                    <a:pt x="1853" y="1164"/>
                  </a:lnTo>
                  <a:lnTo>
                    <a:pt x="1852" y="1186"/>
                  </a:lnTo>
                  <a:lnTo>
                    <a:pt x="1844" y="1275"/>
                  </a:lnTo>
                  <a:lnTo>
                    <a:pt x="1836" y="1364"/>
                  </a:lnTo>
                  <a:lnTo>
                    <a:pt x="1825" y="1452"/>
                  </a:lnTo>
                  <a:lnTo>
                    <a:pt x="1809" y="1538"/>
                  </a:lnTo>
                  <a:lnTo>
                    <a:pt x="1787" y="1621"/>
                  </a:lnTo>
                  <a:lnTo>
                    <a:pt x="1756" y="1701"/>
                  </a:lnTo>
                  <a:lnTo>
                    <a:pt x="1719" y="1778"/>
                  </a:lnTo>
                  <a:lnTo>
                    <a:pt x="1669" y="1849"/>
                  </a:lnTo>
                  <a:lnTo>
                    <a:pt x="1692" y="1857"/>
                  </a:lnTo>
                  <a:lnTo>
                    <a:pt x="1715" y="1866"/>
                  </a:lnTo>
                  <a:lnTo>
                    <a:pt x="1738" y="1874"/>
                  </a:lnTo>
                  <a:lnTo>
                    <a:pt x="1762" y="1883"/>
                  </a:lnTo>
                  <a:lnTo>
                    <a:pt x="1784" y="1893"/>
                  </a:lnTo>
                  <a:lnTo>
                    <a:pt x="1806" y="1905"/>
                  </a:lnTo>
                  <a:lnTo>
                    <a:pt x="1827" y="1918"/>
                  </a:lnTo>
                  <a:lnTo>
                    <a:pt x="1848" y="1933"/>
                  </a:lnTo>
                  <a:lnTo>
                    <a:pt x="1825" y="1926"/>
                  </a:lnTo>
                  <a:lnTo>
                    <a:pt x="1802" y="1918"/>
                  </a:lnTo>
                  <a:lnTo>
                    <a:pt x="1779" y="1910"/>
                  </a:lnTo>
                  <a:lnTo>
                    <a:pt x="1756" y="1901"/>
                  </a:lnTo>
                  <a:lnTo>
                    <a:pt x="1734" y="1892"/>
                  </a:lnTo>
                  <a:lnTo>
                    <a:pt x="1712" y="1884"/>
                  </a:lnTo>
                  <a:lnTo>
                    <a:pt x="1690" y="1876"/>
                  </a:lnTo>
                  <a:lnTo>
                    <a:pt x="1667" y="1870"/>
                  </a:lnTo>
                  <a:lnTo>
                    <a:pt x="1640" y="1870"/>
                  </a:lnTo>
                  <a:lnTo>
                    <a:pt x="1616" y="1891"/>
                  </a:lnTo>
                  <a:lnTo>
                    <a:pt x="1593" y="1913"/>
                  </a:lnTo>
                  <a:lnTo>
                    <a:pt x="1569" y="1933"/>
                  </a:lnTo>
                  <a:lnTo>
                    <a:pt x="1546" y="1952"/>
                  </a:lnTo>
                  <a:lnTo>
                    <a:pt x="1521" y="1972"/>
                  </a:lnTo>
                  <a:lnTo>
                    <a:pt x="1496" y="1992"/>
                  </a:lnTo>
                  <a:lnTo>
                    <a:pt x="1471" y="2010"/>
                  </a:lnTo>
                  <a:lnTo>
                    <a:pt x="1446" y="2027"/>
                  </a:lnTo>
                  <a:lnTo>
                    <a:pt x="1421" y="2045"/>
                  </a:lnTo>
                  <a:lnTo>
                    <a:pt x="1395" y="2062"/>
                  </a:lnTo>
                  <a:lnTo>
                    <a:pt x="1369" y="2079"/>
                  </a:lnTo>
                  <a:lnTo>
                    <a:pt x="1344" y="2095"/>
                  </a:lnTo>
                  <a:lnTo>
                    <a:pt x="1318" y="2112"/>
                  </a:lnTo>
                  <a:lnTo>
                    <a:pt x="1292" y="2128"/>
                  </a:lnTo>
                  <a:lnTo>
                    <a:pt x="1266" y="2142"/>
                  </a:lnTo>
                  <a:lnTo>
                    <a:pt x="1239" y="2158"/>
                  </a:lnTo>
                  <a:lnTo>
                    <a:pt x="1232" y="2162"/>
                  </a:lnTo>
                  <a:lnTo>
                    <a:pt x="1222" y="2166"/>
                  </a:lnTo>
                  <a:lnTo>
                    <a:pt x="1215" y="2170"/>
                  </a:lnTo>
                  <a:lnTo>
                    <a:pt x="1205" y="2174"/>
                  </a:lnTo>
                  <a:lnTo>
                    <a:pt x="1196" y="2176"/>
                  </a:lnTo>
                  <a:lnTo>
                    <a:pt x="1187" y="2179"/>
                  </a:lnTo>
                  <a:lnTo>
                    <a:pt x="1178" y="2179"/>
                  </a:lnTo>
                  <a:lnTo>
                    <a:pt x="1169" y="2179"/>
                  </a:lnTo>
                  <a:lnTo>
                    <a:pt x="1157" y="2172"/>
                  </a:lnTo>
                  <a:lnTo>
                    <a:pt x="1148" y="2164"/>
                  </a:lnTo>
                  <a:lnTo>
                    <a:pt x="1139" y="2155"/>
                  </a:lnTo>
                  <a:lnTo>
                    <a:pt x="1129" y="2146"/>
                  </a:lnTo>
                  <a:lnTo>
                    <a:pt x="1120" y="2137"/>
                  </a:lnTo>
                  <a:lnTo>
                    <a:pt x="1111" y="2126"/>
                  </a:lnTo>
                  <a:lnTo>
                    <a:pt x="1101" y="2119"/>
                  </a:lnTo>
                  <a:lnTo>
                    <a:pt x="1090" y="2112"/>
                  </a:lnTo>
                  <a:lnTo>
                    <a:pt x="1071" y="2132"/>
                  </a:lnTo>
                  <a:lnTo>
                    <a:pt x="1048" y="2147"/>
                  </a:lnTo>
                  <a:lnTo>
                    <a:pt x="1026" y="2160"/>
                  </a:lnTo>
                  <a:lnTo>
                    <a:pt x="1001" y="2170"/>
                  </a:lnTo>
                  <a:lnTo>
                    <a:pt x="976" y="2176"/>
                  </a:lnTo>
                  <a:lnTo>
                    <a:pt x="949" y="2179"/>
                  </a:lnTo>
                  <a:lnTo>
                    <a:pt x="921" y="2179"/>
                  </a:lnTo>
                  <a:lnTo>
                    <a:pt x="894" y="2175"/>
                  </a:lnTo>
                  <a:lnTo>
                    <a:pt x="882" y="2193"/>
                  </a:lnTo>
                  <a:lnTo>
                    <a:pt x="870" y="2212"/>
                  </a:lnTo>
                  <a:lnTo>
                    <a:pt x="857" y="2231"/>
                  </a:lnTo>
                  <a:lnTo>
                    <a:pt x="843" y="2248"/>
                  </a:lnTo>
                  <a:lnTo>
                    <a:pt x="827" y="2265"/>
                  </a:lnTo>
                  <a:lnTo>
                    <a:pt x="810" y="2278"/>
                  </a:lnTo>
                  <a:lnTo>
                    <a:pt x="792" y="2290"/>
                  </a:lnTo>
                  <a:lnTo>
                    <a:pt x="771" y="2297"/>
                  </a:lnTo>
                  <a:lnTo>
                    <a:pt x="760" y="2298"/>
                  </a:lnTo>
                  <a:lnTo>
                    <a:pt x="749" y="2299"/>
                  </a:lnTo>
                  <a:lnTo>
                    <a:pt x="737" y="2302"/>
                  </a:lnTo>
                  <a:lnTo>
                    <a:pt x="725" y="2303"/>
                  </a:lnTo>
                  <a:lnTo>
                    <a:pt x="713" y="2305"/>
                  </a:lnTo>
                  <a:lnTo>
                    <a:pt x="701" y="2305"/>
                  </a:lnTo>
                  <a:lnTo>
                    <a:pt x="690" y="2303"/>
                  </a:lnTo>
                  <a:lnTo>
                    <a:pt x="678" y="2301"/>
                  </a:lnTo>
                  <a:lnTo>
                    <a:pt x="667" y="2302"/>
                  </a:lnTo>
                  <a:lnTo>
                    <a:pt x="656" y="2306"/>
                  </a:lnTo>
                  <a:lnTo>
                    <a:pt x="644" y="2308"/>
                  </a:lnTo>
                  <a:lnTo>
                    <a:pt x="632" y="2311"/>
                  </a:lnTo>
                  <a:lnTo>
                    <a:pt x="620" y="2312"/>
                  </a:lnTo>
                  <a:lnTo>
                    <a:pt x="608" y="2311"/>
                  </a:lnTo>
                  <a:lnTo>
                    <a:pt x="599" y="2306"/>
                  </a:lnTo>
                  <a:lnTo>
                    <a:pt x="591" y="2297"/>
                  </a:lnTo>
                  <a:lnTo>
                    <a:pt x="594" y="2280"/>
                  </a:lnTo>
                  <a:lnTo>
                    <a:pt x="598" y="2265"/>
                  </a:lnTo>
                  <a:lnTo>
                    <a:pt x="606" y="2250"/>
                  </a:lnTo>
                  <a:lnTo>
                    <a:pt x="614" y="2236"/>
                  </a:lnTo>
                  <a:lnTo>
                    <a:pt x="623" y="2222"/>
                  </a:lnTo>
                  <a:lnTo>
                    <a:pt x="632" y="2209"/>
                  </a:lnTo>
                  <a:lnTo>
                    <a:pt x="641" y="2196"/>
                  </a:lnTo>
                  <a:lnTo>
                    <a:pt x="649" y="2181"/>
                  </a:lnTo>
                  <a:lnTo>
                    <a:pt x="653" y="2159"/>
                  </a:lnTo>
                  <a:lnTo>
                    <a:pt x="660" y="2138"/>
                  </a:lnTo>
                  <a:lnTo>
                    <a:pt x="669" y="2117"/>
                  </a:lnTo>
                  <a:lnTo>
                    <a:pt x="680" y="2098"/>
                  </a:lnTo>
                  <a:lnTo>
                    <a:pt x="694" y="2079"/>
                  </a:lnTo>
                  <a:lnTo>
                    <a:pt x="709" y="2062"/>
                  </a:lnTo>
                  <a:lnTo>
                    <a:pt x="728" y="2049"/>
                  </a:lnTo>
                  <a:lnTo>
                    <a:pt x="749" y="2037"/>
                  </a:lnTo>
                  <a:lnTo>
                    <a:pt x="769" y="2026"/>
                  </a:lnTo>
                  <a:lnTo>
                    <a:pt x="792" y="2018"/>
                  </a:lnTo>
                  <a:lnTo>
                    <a:pt x="815" y="2010"/>
                  </a:lnTo>
                  <a:lnTo>
                    <a:pt x="839" y="2005"/>
                  </a:lnTo>
                  <a:lnTo>
                    <a:pt x="862" y="1997"/>
                  </a:lnTo>
                  <a:lnTo>
                    <a:pt x="885" y="1988"/>
                  </a:lnTo>
                  <a:lnTo>
                    <a:pt x="907" y="1975"/>
                  </a:lnTo>
                  <a:lnTo>
                    <a:pt x="925" y="1956"/>
                  </a:lnTo>
                  <a:lnTo>
                    <a:pt x="948" y="1933"/>
                  </a:lnTo>
                  <a:lnTo>
                    <a:pt x="968" y="1908"/>
                  </a:lnTo>
                  <a:lnTo>
                    <a:pt x="991" y="1883"/>
                  </a:lnTo>
                  <a:lnTo>
                    <a:pt x="1012" y="1858"/>
                  </a:lnTo>
                  <a:lnTo>
                    <a:pt x="1034" y="1834"/>
                  </a:lnTo>
                  <a:lnTo>
                    <a:pt x="1057" y="1811"/>
                  </a:lnTo>
                  <a:lnTo>
                    <a:pt x="1081" y="1789"/>
                  </a:lnTo>
                  <a:lnTo>
                    <a:pt x="1107" y="1769"/>
                  </a:lnTo>
                  <a:lnTo>
                    <a:pt x="1171" y="1719"/>
                  </a:lnTo>
                  <a:lnTo>
                    <a:pt x="1150" y="1716"/>
                  </a:lnTo>
                  <a:lnTo>
                    <a:pt x="1128" y="1714"/>
                  </a:lnTo>
                  <a:lnTo>
                    <a:pt x="1106" y="1711"/>
                  </a:lnTo>
                  <a:lnTo>
                    <a:pt x="1084" y="1710"/>
                  </a:lnTo>
                  <a:lnTo>
                    <a:pt x="1061" y="1709"/>
                  </a:lnTo>
                  <a:lnTo>
                    <a:pt x="1038" y="1709"/>
                  </a:lnTo>
                  <a:lnTo>
                    <a:pt x="1016" y="1709"/>
                  </a:lnTo>
                  <a:lnTo>
                    <a:pt x="992" y="1709"/>
                  </a:lnTo>
                  <a:lnTo>
                    <a:pt x="971" y="1709"/>
                  </a:lnTo>
                  <a:lnTo>
                    <a:pt x="950" y="1710"/>
                  </a:lnTo>
                  <a:lnTo>
                    <a:pt x="929" y="1711"/>
                  </a:lnTo>
                  <a:lnTo>
                    <a:pt x="908" y="1713"/>
                  </a:lnTo>
                  <a:lnTo>
                    <a:pt x="889" y="1714"/>
                  </a:lnTo>
                  <a:lnTo>
                    <a:pt x="868" y="1716"/>
                  </a:lnTo>
                  <a:lnTo>
                    <a:pt x="848" y="1719"/>
                  </a:lnTo>
                  <a:lnTo>
                    <a:pt x="827" y="1722"/>
                  </a:lnTo>
                  <a:lnTo>
                    <a:pt x="807" y="1724"/>
                  </a:lnTo>
                  <a:lnTo>
                    <a:pt x="788" y="1727"/>
                  </a:lnTo>
                  <a:lnTo>
                    <a:pt x="768" y="1731"/>
                  </a:lnTo>
                  <a:lnTo>
                    <a:pt x="749" y="1735"/>
                  </a:lnTo>
                  <a:lnTo>
                    <a:pt x="729" y="1739"/>
                  </a:lnTo>
                  <a:lnTo>
                    <a:pt x="709" y="1743"/>
                  </a:lnTo>
                  <a:lnTo>
                    <a:pt x="690" y="1748"/>
                  </a:lnTo>
                  <a:lnTo>
                    <a:pt x="670" y="1752"/>
                  </a:lnTo>
                  <a:lnTo>
                    <a:pt x="661" y="1766"/>
                  </a:lnTo>
                  <a:lnTo>
                    <a:pt x="656" y="1782"/>
                  </a:lnTo>
                  <a:lnTo>
                    <a:pt x="652" y="1799"/>
                  </a:lnTo>
                  <a:lnTo>
                    <a:pt x="646" y="1815"/>
                  </a:lnTo>
                  <a:lnTo>
                    <a:pt x="636" y="1833"/>
                  </a:lnTo>
                  <a:lnTo>
                    <a:pt x="627" y="1853"/>
                  </a:lnTo>
                  <a:lnTo>
                    <a:pt x="619" y="1872"/>
                  </a:lnTo>
                  <a:lnTo>
                    <a:pt x="611" y="1891"/>
                  </a:lnTo>
                  <a:lnTo>
                    <a:pt x="603" y="1910"/>
                  </a:lnTo>
                  <a:lnTo>
                    <a:pt x="597" y="1930"/>
                  </a:lnTo>
                  <a:lnTo>
                    <a:pt x="590" y="1951"/>
                  </a:lnTo>
                  <a:lnTo>
                    <a:pt x="584" y="1971"/>
                  </a:lnTo>
                  <a:lnTo>
                    <a:pt x="580" y="1976"/>
                  </a:lnTo>
                  <a:lnTo>
                    <a:pt x="577" y="1980"/>
                  </a:lnTo>
                  <a:lnTo>
                    <a:pt x="573" y="1985"/>
                  </a:lnTo>
                  <a:lnTo>
                    <a:pt x="568" y="1989"/>
                  </a:lnTo>
                  <a:lnTo>
                    <a:pt x="564" y="1947"/>
                  </a:lnTo>
                  <a:lnTo>
                    <a:pt x="567" y="1906"/>
                  </a:lnTo>
                  <a:lnTo>
                    <a:pt x="574" y="1868"/>
                  </a:lnTo>
                  <a:lnTo>
                    <a:pt x="585" y="1830"/>
                  </a:lnTo>
                  <a:lnTo>
                    <a:pt x="595" y="1794"/>
                  </a:lnTo>
                  <a:lnTo>
                    <a:pt x="606" y="1756"/>
                  </a:lnTo>
                  <a:lnTo>
                    <a:pt x="612" y="1716"/>
                  </a:lnTo>
                  <a:lnTo>
                    <a:pt x="614" y="1676"/>
                  </a:lnTo>
                  <a:lnTo>
                    <a:pt x="611" y="1618"/>
                  </a:lnTo>
                  <a:lnTo>
                    <a:pt x="601" y="1565"/>
                  </a:lnTo>
                  <a:lnTo>
                    <a:pt x="585" y="1512"/>
                  </a:lnTo>
                  <a:lnTo>
                    <a:pt x="565" y="1461"/>
                  </a:lnTo>
                  <a:lnTo>
                    <a:pt x="546" y="1410"/>
                  </a:lnTo>
                  <a:lnTo>
                    <a:pt x="526" y="1360"/>
                  </a:lnTo>
                  <a:lnTo>
                    <a:pt x="509" y="1308"/>
                  </a:lnTo>
                  <a:lnTo>
                    <a:pt x="496" y="1254"/>
                  </a:lnTo>
                  <a:lnTo>
                    <a:pt x="487" y="1259"/>
                  </a:lnTo>
                  <a:lnTo>
                    <a:pt x="476" y="1263"/>
                  </a:lnTo>
                  <a:lnTo>
                    <a:pt x="466" y="1267"/>
                  </a:lnTo>
                  <a:lnTo>
                    <a:pt x="454" y="1270"/>
                  </a:lnTo>
                  <a:lnTo>
                    <a:pt x="444" y="1271"/>
                  </a:lnTo>
                  <a:lnTo>
                    <a:pt x="432" y="1273"/>
                  </a:lnTo>
                  <a:lnTo>
                    <a:pt x="420" y="1273"/>
                  </a:lnTo>
                  <a:lnTo>
                    <a:pt x="408" y="1273"/>
                  </a:lnTo>
                  <a:lnTo>
                    <a:pt x="417" y="1295"/>
                  </a:lnTo>
                  <a:lnTo>
                    <a:pt x="425" y="1318"/>
                  </a:lnTo>
                  <a:lnTo>
                    <a:pt x="432" y="1343"/>
                  </a:lnTo>
                  <a:lnTo>
                    <a:pt x="437" y="1369"/>
                  </a:lnTo>
                  <a:lnTo>
                    <a:pt x="438" y="1394"/>
                  </a:lnTo>
                  <a:lnTo>
                    <a:pt x="438" y="1421"/>
                  </a:lnTo>
                  <a:lnTo>
                    <a:pt x="433" y="1445"/>
                  </a:lnTo>
                  <a:lnTo>
                    <a:pt x="424" y="1469"/>
                  </a:lnTo>
                  <a:lnTo>
                    <a:pt x="400" y="1534"/>
                  </a:lnTo>
                  <a:lnTo>
                    <a:pt x="389" y="1603"/>
                  </a:lnTo>
                  <a:lnTo>
                    <a:pt x="387" y="1672"/>
                  </a:lnTo>
                  <a:lnTo>
                    <a:pt x="395" y="1741"/>
                  </a:lnTo>
                  <a:lnTo>
                    <a:pt x="412" y="1808"/>
                  </a:lnTo>
                  <a:lnTo>
                    <a:pt x="438" y="1872"/>
                  </a:lnTo>
                  <a:lnTo>
                    <a:pt x="472" y="1933"/>
                  </a:lnTo>
                  <a:lnTo>
                    <a:pt x="514" y="1986"/>
                  </a:lnTo>
                  <a:lnTo>
                    <a:pt x="493" y="1969"/>
                  </a:lnTo>
                  <a:lnTo>
                    <a:pt x="472" y="1951"/>
                  </a:lnTo>
                  <a:lnTo>
                    <a:pt x="454" y="1931"/>
                  </a:lnTo>
                  <a:lnTo>
                    <a:pt x="436" y="1910"/>
                  </a:lnTo>
                  <a:lnTo>
                    <a:pt x="417" y="1889"/>
                  </a:lnTo>
                  <a:lnTo>
                    <a:pt x="402" y="1867"/>
                  </a:lnTo>
                  <a:lnTo>
                    <a:pt x="386" y="1845"/>
                  </a:lnTo>
                  <a:lnTo>
                    <a:pt x="372" y="1823"/>
                  </a:lnTo>
                  <a:lnTo>
                    <a:pt x="348" y="1829"/>
                  </a:lnTo>
                  <a:lnTo>
                    <a:pt x="324" y="1836"/>
                  </a:lnTo>
                  <a:lnTo>
                    <a:pt x="301" y="1842"/>
                  </a:lnTo>
                  <a:lnTo>
                    <a:pt x="277" y="1850"/>
                  </a:lnTo>
                  <a:lnTo>
                    <a:pt x="255" y="1858"/>
                  </a:lnTo>
                  <a:lnTo>
                    <a:pt x="232" y="1867"/>
                  </a:lnTo>
                  <a:lnTo>
                    <a:pt x="209" y="1875"/>
                  </a:lnTo>
                  <a:lnTo>
                    <a:pt x="187" y="1884"/>
                  </a:lnTo>
                  <a:lnTo>
                    <a:pt x="165" y="1893"/>
                  </a:lnTo>
                  <a:lnTo>
                    <a:pt x="142" y="1902"/>
                  </a:lnTo>
                  <a:lnTo>
                    <a:pt x="120" y="1912"/>
                  </a:lnTo>
                  <a:lnTo>
                    <a:pt x="98" y="1922"/>
                  </a:lnTo>
                  <a:lnTo>
                    <a:pt x="76" y="1933"/>
                  </a:lnTo>
                  <a:lnTo>
                    <a:pt x="53" y="1943"/>
                  </a:lnTo>
                  <a:lnTo>
                    <a:pt x="31" y="1954"/>
                  </a:lnTo>
                  <a:lnTo>
                    <a:pt x="9" y="1964"/>
                  </a:lnTo>
                  <a:lnTo>
                    <a:pt x="0" y="1965"/>
                  </a:lnTo>
                  <a:lnTo>
                    <a:pt x="36" y="1934"/>
                  </a:lnTo>
                  <a:lnTo>
                    <a:pt x="55" y="1923"/>
                  </a:lnTo>
                  <a:lnTo>
                    <a:pt x="73" y="1912"/>
                  </a:lnTo>
                  <a:lnTo>
                    <a:pt x="91" y="1901"/>
                  </a:lnTo>
                  <a:lnTo>
                    <a:pt x="110" y="1889"/>
                  </a:lnTo>
                  <a:lnTo>
                    <a:pt x="128" y="1879"/>
                  </a:lnTo>
                  <a:lnTo>
                    <a:pt x="146" y="1867"/>
                  </a:lnTo>
                  <a:lnTo>
                    <a:pt x="165" y="1857"/>
                  </a:lnTo>
                  <a:lnTo>
                    <a:pt x="183" y="1846"/>
                  </a:lnTo>
                  <a:lnTo>
                    <a:pt x="201" y="1836"/>
                  </a:lnTo>
                  <a:lnTo>
                    <a:pt x="220" y="1825"/>
                  </a:lnTo>
                  <a:lnTo>
                    <a:pt x="239" y="1816"/>
                  </a:lnTo>
                  <a:lnTo>
                    <a:pt x="259" y="1808"/>
                  </a:lnTo>
                  <a:lnTo>
                    <a:pt x="279" y="1800"/>
                  </a:lnTo>
                  <a:lnTo>
                    <a:pt x="298" y="1792"/>
                  </a:lnTo>
                  <a:lnTo>
                    <a:pt x="318" y="1786"/>
                  </a:lnTo>
                  <a:lnTo>
                    <a:pt x="339" y="1781"/>
                  </a:lnTo>
                  <a:lnTo>
                    <a:pt x="348" y="1773"/>
                  </a:lnTo>
                  <a:lnTo>
                    <a:pt x="339" y="1737"/>
                  </a:lnTo>
                  <a:lnTo>
                    <a:pt x="332" y="1699"/>
                  </a:lnTo>
                  <a:lnTo>
                    <a:pt x="330" y="1660"/>
                  </a:lnTo>
                  <a:lnTo>
                    <a:pt x="330" y="1621"/>
                  </a:lnTo>
                  <a:lnTo>
                    <a:pt x="332" y="1583"/>
                  </a:lnTo>
                  <a:lnTo>
                    <a:pt x="338" y="1545"/>
                  </a:lnTo>
                  <a:lnTo>
                    <a:pt x="348" y="1508"/>
                  </a:lnTo>
                  <a:lnTo>
                    <a:pt x="361" y="1474"/>
                  </a:lnTo>
                  <a:lnTo>
                    <a:pt x="372" y="1458"/>
                  </a:lnTo>
                  <a:lnTo>
                    <a:pt x="381" y="1441"/>
                  </a:lnTo>
                  <a:lnTo>
                    <a:pt x="389" y="1423"/>
                  </a:lnTo>
                  <a:lnTo>
                    <a:pt x="395" y="1405"/>
                  </a:lnTo>
                  <a:lnTo>
                    <a:pt x="399" y="1386"/>
                  </a:lnTo>
                  <a:lnTo>
                    <a:pt x="400" y="1367"/>
                  </a:lnTo>
                  <a:lnTo>
                    <a:pt x="400" y="1347"/>
                  </a:lnTo>
                  <a:lnTo>
                    <a:pt x="396" y="1326"/>
                  </a:lnTo>
                  <a:lnTo>
                    <a:pt x="391" y="1313"/>
                  </a:lnTo>
                  <a:lnTo>
                    <a:pt x="386" y="1300"/>
                  </a:lnTo>
                  <a:lnTo>
                    <a:pt x="379" y="1287"/>
                  </a:lnTo>
                  <a:lnTo>
                    <a:pt x="374" y="1273"/>
                  </a:lnTo>
                  <a:lnTo>
                    <a:pt x="372" y="1259"/>
                  </a:lnTo>
                  <a:lnTo>
                    <a:pt x="372" y="1245"/>
                  </a:lnTo>
                  <a:lnTo>
                    <a:pt x="377" y="1232"/>
                  </a:lnTo>
                  <a:lnTo>
                    <a:pt x="386" y="1220"/>
                  </a:lnTo>
                  <a:lnTo>
                    <a:pt x="372" y="1212"/>
                  </a:lnTo>
                  <a:lnTo>
                    <a:pt x="358" y="1204"/>
                  </a:lnTo>
                  <a:lnTo>
                    <a:pt x="345" y="1194"/>
                  </a:lnTo>
                  <a:lnTo>
                    <a:pt x="334" y="1183"/>
                  </a:lnTo>
                  <a:lnTo>
                    <a:pt x="322" y="1173"/>
                  </a:lnTo>
                  <a:lnTo>
                    <a:pt x="310" y="1161"/>
                  </a:lnTo>
                  <a:lnTo>
                    <a:pt x="300" y="1148"/>
                  </a:lnTo>
                  <a:lnTo>
                    <a:pt x="290" y="1135"/>
                  </a:lnTo>
                  <a:lnTo>
                    <a:pt x="280" y="1114"/>
                  </a:lnTo>
                  <a:lnTo>
                    <a:pt x="272" y="1090"/>
                  </a:lnTo>
                  <a:lnTo>
                    <a:pt x="263" y="1068"/>
                  </a:lnTo>
                  <a:lnTo>
                    <a:pt x="254" y="1046"/>
                  </a:lnTo>
                  <a:lnTo>
                    <a:pt x="242" y="1025"/>
                  </a:lnTo>
                  <a:lnTo>
                    <a:pt x="229" y="1007"/>
                  </a:lnTo>
                  <a:lnTo>
                    <a:pt x="211" y="990"/>
                  </a:lnTo>
                  <a:lnTo>
                    <a:pt x="190" y="978"/>
                  </a:lnTo>
                  <a:lnTo>
                    <a:pt x="180" y="978"/>
                  </a:lnTo>
                  <a:lnTo>
                    <a:pt x="173" y="978"/>
                  </a:lnTo>
                  <a:lnTo>
                    <a:pt x="165" y="979"/>
                  </a:lnTo>
                  <a:lnTo>
                    <a:pt x="157" y="980"/>
                  </a:lnTo>
                  <a:lnTo>
                    <a:pt x="149" y="982"/>
                  </a:lnTo>
                  <a:lnTo>
                    <a:pt x="141" y="982"/>
                  </a:lnTo>
                  <a:lnTo>
                    <a:pt x="133" y="982"/>
                  </a:lnTo>
                  <a:lnTo>
                    <a:pt x="124" y="982"/>
                  </a:lnTo>
                  <a:lnTo>
                    <a:pt x="141" y="973"/>
                  </a:lnTo>
                  <a:lnTo>
                    <a:pt x="161" y="963"/>
                  </a:lnTo>
                  <a:lnTo>
                    <a:pt x="180" y="956"/>
                  </a:lnTo>
                  <a:lnTo>
                    <a:pt x="201" y="950"/>
                  </a:lnTo>
                  <a:lnTo>
                    <a:pt x="222" y="946"/>
                  </a:lnTo>
                  <a:lnTo>
                    <a:pt x="243" y="946"/>
                  </a:lnTo>
                  <a:lnTo>
                    <a:pt x="264" y="950"/>
                  </a:lnTo>
                  <a:lnTo>
                    <a:pt x="284" y="958"/>
                  </a:lnTo>
                  <a:lnTo>
                    <a:pt x="297" y="966"/>
                  </a:lnTo>
                  <a:lnTo>
                    <a:pt x="311" y="974"/>
                  </a:lnTo>
                  <a:lnTo>
                    <a:pt x="324" y="983"/>
                  </a:lnTo>
                  <a:lnTo>
                    <a:pt x="338" y="994"/>
                  </a:lnTo>
                  <a:lnTo>
                    <a:pt x="349" y="1004"/>
                  </a:lnTo>
                  <a:lnTo>
                    <a:pt x="361" y="1016"/>
                  </a:lnTo>
                  <a:lnTo>
                    <a:pt x="372" y="1029"/>
                  </a:lnTo>
                  <a:lnTo>
                    <a:pt x="381" y="1042"/>
                  </a:lnTo>
                  <a:lnTo>
                    <a:pt x="374" y="1012"/>
                  </a:lnTo>
                  <a:lnTo>
                    <a:pt x="370" y="979"/>
                  </a:lnTo>
                  <a:lnTo>
                    <a:pt x="370" y="946"/>
                  </a:lnTo>
                  <a:lnTo>
                    <a:pt x="375" y="914"/>
                  </a:lnTo>
                  <a:lnTo>
                    <a:pt x="364" y="915"/>
                  </a:lnTo>
                  <a:lnTo>
                    <a:pt x="352" y="914"/>
                  </a:lnTo>
                  <a:lnTo>
                    <a:pt x="340" y="914"/>
                  </a:lnTo>
                  <a:lnTo>
                    <a:pt x="328" y="912"/>
                  </a:lnTo>
                  <a:lnTo>
                    <a:pt x="317" y="910"/>
                  </a:lnTo>
                  <a:lnTo>
                    <a:pt x="306" y="906"/>
                  </a:lnTo>
                  <a:lnTo>
                    <a:pt x="296" y="901"/>
                  </a:lnTo>
                  <a:lnTo>
                    <a:pt x="285" y="895"/>
                  </a:lnTo>
                  <a:lnTo>
                    <a:pt x="271" y="882"/>
                  </a:lnTo>
                  <a:lnTo>
                    <a:pt x="260" y="867"/>
                  </a:lnTo>
                  <a:lnTo>
                    <a:pt x="254" y="849"/>
                  </a:lnTo>
                  <a:lnTo>
                    <a:pt x="251" y="831"/>
                  </a:lnTo>
                  <a:lnTo>
                    <a:pt x="254" y="817"/>
                  </a:lnTo>
                  <a:lnTo>
                    <a:pt x="259" y="805"/>
                  </a:lnTo>
                  <a:lnTo>
                    <a:pt x="264" y="792"/>
                  </a:lnTo>
                  <a:lnTo>
                    <a:pt x="269" y="780"/>
                  </a:lnTo>
                  <a:lnTo>
                    <a:pt x="271" y="763"/>
                  </a:lnTo>
                  <a:lnTo>
                    <a:pt x="272" y="746"/>
                  </a:lnTo>
                  <a:lnTo>
                    <a:pt x="273" y="728"/>
                  </a:lnTo>
                  <a:lnTo>
                    <a:pt x="276" y="712"/>
                  </a:lnTo>
                  <a:lnTo>
                    <a:pt x="281" y="696"/>
                  </a:lnTo>
                  <a:lnTo>
                    <a:pt x="289" y="682"/>
                  </a:lnTo>
                  <a:lnTo>
                    <a:pt x="301" y="669"/>
                  </a:lnTo>
                  <a:lnTo>
                    <a:pt x="317" y="660"/>
                  </a:lnTo>
                  <a:lnTo>
                    <a:pt x="332" y="653"/>
                  </a:lnTo>
                  <a:lnTo>
                    <a:pt x="348" y="649"/>
                  </a:lnTo>
                  <a:lnTo>
                    <a:pt x="366" y="648"/>
                  </a:lnTo>
                  <a:lnTo>
                    <a:pt x="383" y="649"/>
                  </a:lnTo>
                  <a:lnTo>
                    <a:pt x="400" y="652"/>
                  </a:lnTo>
                  <a:lnTo>
                    <a:pt x="417" y="657"/>
                  </a:lnTo>
                  <a:lnTo>
                    <a:pt x="433" y="664"/>
                  </a:lnTo>
                  <a:lnTo>
                    <a:pt x="446" y="671"/>
                  </a:lnTo>
                  <a:lnTo>
                    <a:pt x="459" y="682"/>
                  </a:lnTo>
                  <a:lnTo>
                    <a:pt x="470" y="694"/>
                  </a:lnTo>
                  <a:lnTo>
                    <a:pt x="478" y="707"/>
                  </a:lnTo>
                  <a:lnTo>
                    <a:pt x="484" y="721"/>
                  </a:lnTo>
                  <a:lnTo>
                    <a:pt x="488" y="736"/>
                  </a:lnTo>
                  <a:lnTo>
                    <a:pt x="491" y="751"/>
                  </a:lnTo>
                  <a:lnTo>
                    <a:pt x="492" y="767"/>
                  </a:lnTo>
                  <a:lnTo>
                    <a:pt x="491" y="783"/>
                  </a:lnTo>
                  <a:lnTo>
                    <a:pt x="489" y="802"/>
                  </a:lnTo>
                  <a:lnTo>
                    <a:pt x="484" y="821"/>
                  </a:lnTo>
                  <a:lnTo>
                    <a:pt x="478" y="838"/>
                  </a:lnTo>
                  <a:lnTo>
                    <a:pt x="468" y="855"/>
                  </a:lnTo>
                  <a:lnTo>
                    <a:pt x="458" y="870"/>
                  </a:lnTo>
                  <a:lnTo>
                    <a:pt x="444" y="884"/>
                  </a:lnTo>
                  <a:lnTo>
                    <a:pt x="429" y="895"/>
                  </a:lnTo>
                  <a:lnTo>
                    <a:pt x="412" y="905"/>
                  </a:lnTo>
                  <a:lnTo>
                    <a:pt x="410" y="933"/>
                  </a:lnTo>
                  <a:lnTo>
                    <a:pt x="408" y="963"/>
                  </a:lnTo>
                  <a:lnTo>
                    <a:pt x="408" y="994"/>
                  </a:lnTo>
                  <a:lnTo>
                    <a:pt x="412" y="1022"/>
                  </a:lnTo>
                  <a:lnTo>
                    <a:pt x="419" y="1051"/>
                  </a:lnTo>
                  <a:lnTo>
                    <a:pt x="429" y="1077"/>
                  </a:lnTo>
                  <a:lnTo>
                    <a:pt x="445" y="1102"/>
                  </a:lnTo>
                  <a:lnTo>
                    <a:pt x="465" y="1125"/>
                  </a:lnTo>
                  <a:lnTo>
                    <a:pt x="458" y="1083"/>
                  </a:lnTo>
                  <a:lnTo>
                    <a:pt x="451" y="1039"/>
                  </a:lnTo>
                  <a:lnTo>
                    <a:pt x="447" y="995"/>
                  </a:lnTo>
                  <a:lnTo>
                    <a:pt x="453" y="950"/>
                  </a:lnTo>
                  <a:lnTo>
                    <a:pt x="462" y="914"/>
                  </a:lnTo>
                  <a:lnTo>
                    <a:pt x="476" y="880"/>
                  </a:lnTo>
                  <a:lnTo>
                    <a:pt x="492" y="846"/>
                  </a:lnTo>
                  <a:lnTo>
                    <a:pt x="510" y="813"/>
                  </a:lnTo>
                  <a:lnTo>
                    <a:pt x="530" y="780"/>
                  </a:lnTo>
                  <a:lnTo>
                    <a:pt x="550" y="747"/>
                  </a:lnTo>
                  <a:lnTo>
                    <a:pt x="568" y="716"/>
                  </a:lnTo>
                  <a:lnTo>
                    <a:pt x="585" y="682"/>
                  </a:lnTo>
                  <a:lnTo>
                    <a:pt x="577" y="717"/>
                  </a:lnTo>
                  <a:lnTo>
                    <a:pt x="576" y="759"/>
                  </a:lnTo>
                  <a:lnTo>
                    <a:pt x="581" y="801"/>
                  </a:lnTo>
                  <a:lnTo>
                    <a:pt x="590" y="840"/>
                  </a:lnTo>
                  <a:lnTo>
                    <a:pt x="607" y="835"/>
                  </a:lnTo>
                  <a:lnTo>
                    <a:pt x="623" y="826"/>
                  </a:lnTo>
                  <a:lnTo>
                    <a:pt x="637" y="815"/>
                  </a:lnTo>
                  <a:lnTo>
                    <a:pt x="652" y="804"/>
                  </a:lnTo>
                  <a:lnTo>
                    <a:pt x="666" y="791"/>
                  </a:lnTo>
                  <a:lnTo>
                    <a:pt x="680" y="777"/>
                  </a:lnTo>
                  <a:lnTo>
                    <a:pt x="695" y="767"/>
                  </a:lnTo>
                  <a:lnTo>
                    <a:pt x="711" y="757"/>
                  </a:lnTo>
                  <a:lnTo>
                    <a:pt x="724" y="750"/>
                  </a:lnTo>
                  <a:lnTo>
                    <a:pt x="735" y="743"/>
                  </a:lnTo>
                  <a:lnTo>
                    <a:pt x="747" y="736"/>
                  </a:lnTo>
                  <a:lnTo>
                    <a:pt x="759" y="729"/>
                  </a:lnTo>
                  <a:lnTo>
                    <a:pt x="769" y="722"/>
                  </a:lnTo>
                  <a:lnTo>
                    <a:pt x="781" y="716"/>
                  </a:lnTo>
                  <a:lnTo>
                    <a:pt x="793" y="709"/>
                  </a:lnTo>
                  <a:lnTo>
                    <a:pt x="806" y="703"/>
                  </a:lnTo>
                  <a:lnTo>
                    <a:pt x="789" y="704"/>
                  </a:lnTo>
                  <a:lnTo>
                    <a:pt x="772" y="704"/>
                  </a:lnTo>
                  <a:lnTo>
                    <a:pt x="756" y="703"/>
                  </a:lnTo>
                  <a:lnTo>
                    <a:pt x="739" y="699"/>
                  </a:lnTo>
                  <a:lnTo>
                    <a:pt x="725" y="694"/>
                  </a:lnTo>
                  <a:lnTo>
                    <a:pt x="711" y="687"/>
                  </a:lnTo>
                  <a:lnTo>
                    <a:pt x="696" y="678"/>
                  </a:lnTo>
                  <a:lnTo>
                    <a:pt x="684" y="666"/>
                  </a:lnTo>
                  <a:lnTo>
                    <a:pt x="673" y="649"/>
                  </a:lnTo>
                  <a:lnTo>
                    <a:pt x="662" y="631"/>
                  </a:lnTo>
                  <a:lnTo>
                    <a:pt x="652" y="612"/>
                  </a:lnTo>
                  <a:lnTo>
                    <a:pt x="641" y="594"/>
                  </a:lnTo>
                  <a:lnTo>
                    <a:pt x="629" y="576"/>
                  </a:lnTo>
                  <a:lnTo>
                    <a:pt x="615" y="560"/>
                  </a:lnTo>
                  <a:lnTo>
                    <a:pt x="599" y="544"/>
                  </a:lnTo>
                  <a:lnTo>
                    <a:pt x="581" y="531"/>
                  </a:lnTo>
                  <a:lnTo>
                    <a:pt x="565" y="521"/>
                  </a:lnTo>
                  <a:lnTo>
                    <a:pt x="551" y="508"/>
                  </a:lnTo>
                  <a:lnTo>
                    <a:pt x="538" y="495"/>
                  </a:lnTo>
                  <a:lnTo>
                    <a:pt x="526" y="480"/>
                  </a:lnTo>
                  <a:lnTo>
                    <a:pt x="516" y="464"/>
                  </a:lnTo>
                  <a:lnTo>
                    <a:pt x="508" y="449"/>
                  </a:lnTo>
                  <a:lnTo>
                    <a:pt x="502" y="430"/>
                  </a:lnTo>
                  <a:lnTo>
                    <a:pt x="501" y="412"/>
                  </a:lnTo>
                  <a:lnTo>
                    <a:pt x="506" y="370"/>
                  </a:lnTo>
                  <a:lnTo>
                    <a:pt x="517" y="330"/>
                  </a:lnTo>
                  <a:lnTo>
                    <a:pt x="525" y="288"/>
                  </a:lnTo>
                  <a:lnTo>
                    <a:pt x="525" y="244"/>
                  </a:lnTo>
                  <a:lnTo>
                    <a:pt x="513" y="238"/>
                  </a:lnTo>
                  <a:lnTo>
                    <a:pt x="501" y="233"/>
                  </a:lnTo>
                  <a:lnTo>
                    <a:pt x="489" y="225"/>
                  </a:lnTo>
                  <a:lnTo>
                    <a:pt x="479" y="218"/>
                  </a:lnTo>
                  <a:lnTo>
                    <a:pt x="467" y="209"/>
                  </a:lnTo>
                  <a:lnTo>
                    <a:pt x="457" y="201"/>
                  </a:lnTo>
                  <a:lnTo>
                    <a:pt x="447" y="191"/>
                  </a:lnTo>
                  <a:lnTo>
                    <a:pt x="440" y="180"/>
                  </a:lnTo>
                  <a:lnTo>
                    <a:pt x="447" y="184"/>
                  </a:lnTo>
                  <a:lnTo>
                    <a:pt x="457" y="185"/>
                  </a:lnTo>
                  <a:lnTo>
                    <a:pt x="465" y="187"/>
                  </a:lnTo>
                  <a:lnTo>
                    <a:pt x="474" y="187"/>
                  </a:lnTo>
                  <a:lnTo>
                    <a:pt x="483" y="185"/>
                  </a:lnTo>
                  <a:lnTo>
                    <a:pt x="491" y="184"/>
                  </a:lnTo>
                  <a:lnTo>
                    <a:pt x="499" y="180"/>
                  </a:lnTo>
                  <a:lnTo>
                    <a:pt x="506" y="176"/>
                  </a:lnTo>
                  <a:lnTo>
                    <a:pt x="526" y="158"/>
                  </a:lnTo>
                  <a:lnTo>
                    <a:pt x="544" y="138"/>
                  </a:lnTo>
                  <a:lnTo>
                    <a:pt x="561" y="117"/>
                  </a:lnTo>
                  <a:lnTo>
                    <a:pt x="578" y="96"/>
                  </a:lnTo>
                  <a:lnTo>
                    <a:pt x="595" y="75"/>
                  </a:lnTo>
                  <a:lnTo>
                    <a:pt x="614" y="57"/>
                  </a:lnTo>
                  <a:lnTo>
                    <a:pt x="636" y="41"/>
                  </a:lnTo>
                  <a:lnTo>
                    <a:pt x="660" y="30"/>
                  </a:lnTo>
                  <a:lnTo>
                    <a:pt x="674" y="23"/>
                  </a:lnTo>
                  <a:lnTo>
                    <a:pt x="688" y="17"/>
                  </a:lnTo>
                  <a:lnTo>
                    <a:pt x="704" y="11"/>
                  </a:lnTo>
                  <a:lnTo>
                    <a:pt x="720" y="7"/>
                  </a:lnTo>
                  <a:lnTo>
                    <a:pt x="737" y="3"/>
                  </a:lnTo>
                  <a:lnTo>
                    <a:pt x="752" y="2"/>
                  </a:lnTo>
                  <a:lnTo>
                    <a:pt x="769" y="1"/>
                  </a:lnTo>
                  <a:lnTo>
                    <a:pt x="788" y="0"/>
                  </a:lnTo>
                  <a:lnTo>
                    <a:pt x="804" y="1"/>
                  </a:lnTo>
                  <a:lnTo>
                    <a:pt x="821" y="3"/>
                  </a:lnTo>
                  <a:lnTo>
                    <a:pt x="838" y="6"/>
                  </a:lnTo>
                  <a:lnTo>
                    <a:pt x="853" y="10"/>
                  </a:lnTo>
                  <a:lnTo>
                    <a:pt x="869" y="15"/>
                  </a:lnTo>
                  <a:lnTo>
                    <a:pt x="883" y="23"/>
                  </a:lnTo>
                  <a:lnTo>
                    <a:pt x="898" y="31"/>
                  </a:lnTo>
                  <a:lnTo>
                    <a:pt x="911" y="40"/>
                  </a:lnTo>
                  <a:lnTo>
                    <a:pt x="923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3" name="Freeform 62"/>
            <p:cNvSpPr>
              <a:spLocks/>
            </p:cNvSpPr>
            <p:nvPr/>
          </p:nvSpPr>
          <p:spPr bwMode="auto">
            <a:xfrm>
              <a:off x="3524" y="1670"/>
              <a:ext cx="166" cy="76"/>
            </a:xfrm>
            <a:custGeom>
              <a:avLst/>
              <a:gdLst/>
              <a:ahLst/>
              <a:cxnLst>
                <a:cxn ang="0">
                  <a:pos x="331" y="21"/>
                </a:cxn>
                <a:cxn ang="0">
                  <a:pos x="332" y="28"/>
                </a:cxn>
                <a:cxn ang="0">
                  <a:pos x="330" y="33"/>
                </a:cxn>
                <a:cxn ang="0">
                  <a:pos x="326" y="38"/>
                </a:cxn>
                <a:cxn ang="0">
                  <a:pos x="321" y="41"/>
                </a:cxn>
                <a:cxn ang="0">
                  <a:pos x="318" y="33"/>
                </a:cxn>
                <a:cxn ang="0">
                  <a:pos x="313" y="25"/>
                </a:cxn>
                <a:cxn ang="0">
                  <a:pos x="306" y="19"/>
                </a:cxn>
                <a:cxn ang="0">
                  <a:pos x="298" y="15"/>
                </a:cxn>
                <a:cxn ang="0">
                  <a:pos x="286" y="14"/>
                </a:cxn>
                <a:cxn ang="0">
                  <a:pos x="273" y="14"/>
                </a:cxn>
                <a:cxn ang="0">
                  <a:pos x="262" y="14"/>
                </a:cxn>
                <a:cxn ang="0">
                  <a:pos x="250" y="16"/>
                </a:cxn>
                <a:cxn ang="0">
                  <a:pos x="238" y="20"/>
                </a:cxn>
                <a:cxn ang="0">
                  <a:pos x="226" y="24"/>
                </a:cxn>
                <a:cxn ang="0">
                  <a:pos x="216" y="31"/>
                </a:cxn>
                <a:cxn ang="0">
                  <a:pos x="205" y="37"/>
                </a:cxn>
                <a:cxn ang="0">
                  <a:pos x="191" y="55"/>
                </a:cxn>
                <a:cxn ang="0">
                  <a:pos x="177" y="75"/>
                </a:cxn>
                <a:cxn ang="0">
                  <a:pos x="162" y="95"/>
                </a:cxn>
                <a:cxn ang="0">
                  <a:pos x="146" y="112"/>
                </a:cxn>
                <a:cxn ang="0">
                  <a:pos x="129" y="129"/>
                </a:cxn>
                <a:cxn ang="0">
                  <a:pos x="110" y="141"/>
                </a:cxn>
                <a:cxn ang="0">
                  <a:pos x="89" y="150"/>
                </a:cxn>
                <a:cxn ang="0">
                  <a:pos x="64" y="152"/>
                </a:cxn>
                <a:cxn ang="0">
                  <a:pos x="55" y="152"/>
                </a:cxn>
                <a:cxn ang="0">
                  <a:pos x="46" y="152"/>
                </a:cxn>
                <a:cxn ang="0">
                  <a:pos x="38" y="152"/>
                </a:cxn>
                <a:cxn ang="0">
                  <a:pos x="30" y="150"/>
                </a:cxn>
                <a:cxn ang="0">
                  <a:pos x="22" y="148"/>
                </a:cxn>
                <a:cxn ang="0">
                  <a:pos x="14" y="146"/>
                </a:cxn>
                <a:cxn ang="0">
                  <a:pos x="8" y="143"/>
                </a:cxn>
                <a:cxn ang="0">
                  <a:pos x="0" y="141"/>
                </a:cxn>
                <a:cxn ang="0">
                  <a:pos x="9" y="139"/>
                </a:cxn>
                <a:cxn ang="0">
                  <a:pos x="19" y="138"/>
                </a:cxn>
                <a:cxn ang="0">
                  <a:pos x="31" y="138"/>
                </a:cxn>
                <a:cxn ang="0">
                  <a:pos x="43" y="137"/>
                </a:cxn>
                <a:cxn ang="0">
                  <a:pos x="55" y="134"/>
                </a:cxn>
                <a:cxn ang="0">
                  <a:pos x="65" y="130"/>
                </a:cxn>
                <a:cxn ang="0">
                  <a:pos x="76" y="125"/>
                </a:cxn>
                <a:cxn ang="0">
                  <a:pos x="85" y="117"/>
                </a:cxn>
                <a:cxn ang="0">
                  <a:pos x="97" y="104"/>
                </a:cxn>
                <a:cxn ang="0">
                  <a:pos x="107" y="92"/>
                </a:cxn>
                <a:cxn ang="0">
                  <a:pos x="119" y="79"/>
                </a:cxn>
                <a:cxn ang="0">
                  <a:pos x="131" y="67"/>
                </a:cxn>
                <a:cxn ang="0">
                  <a:pos x="144" y="57"/>
                </a:cxn>
                <a:cxn ang="0">
                  <a:pos x="156" y="46"/>
                </a:cxn>
                <a:cxn ang="0">
                  <a:pos x="169" y="37"/>
                </a:cxn>
                <a:cxn ang="0">
                  <a:pos x="183" y="28"/>
                </a:cxn>
                <a:cxn ang="0">
                  <a:pos x="196" y="21"/>
                </a:cxn>
                <a:cxn ang="0">
                  <a:pos x="211" y="15"/>
                </a:cxn>
                <a:cxn ang="0">
                  <a:pos x="225" y="10"/>
                </a:cxn>
                <a:cxn ang="0">
                  <a:pos x="241" y="4"/>
                </a:cxn>
                <a:cxn ang="0">
                  <a:pos x="255" y="2"/>
                </a:cxn>
                <a:cxn ang="0">
                  <a:pos x="272" y="0"/>
                </a:cxn>
                <a:cxn ang="0">
                  <a:pos x="288" y="2"/>
                </a:cxn>
                <a:cxn ang="0">
                  <a:pos x="305" y="3"/>
                </a:cxn>
                <a:cxn ang="0">
                  <a:pos x="313" y="7"/>
                </a:cxn>
                <a:cxn ang="0">
                  <a:pos x="319" y="10"/>
                </a:cxn>
                <a:cxn ang="0">
                  <a:pos x="326" y="15"/>
                </a:cxn>
                <a:cxn ang="0">
                  <a:pos x="331" y="21"/>
                </a:cxn>
              </a:cxnLst>
              <a:rect l="0" t="0" r="r" b="b"/>
              <a:pathLst>
                <a:path w="332" h="152">
                  <a:moveTo>
                    <a:pt x="331" y="21"/>
                  </a:moveTo>
                  <a:lnTo>
                    <a:pt x="332" y="28"/>
                  </a:lnTo>
                  <a:lnTo>
                    <a:pt x="330" y="33"/>
                  </a:lnTo>
                  <a:lnTo>
                    <a:pt x="326" y="38"/>
                  </a:lnTo>
                  <a:lnTo>
                    <a:pt x="321" y="41"/>
                  </a:lnTo>
                  <a:lnTo>
                    <a:pt x="318" y="33"/>
                  </a:lnTo>
                  <a:lnTo>
                    <a:pt x="313" y="25"/>
                  </a:lnTo>
                  <a:lnTo>
                    <a:pt x="306" y="19"/>
                  </a:lnTo>
                  <a:lnTo>
                    <a:pt x="298" y="15"/>
                  </a:lnTo>
                  <a:lnTo>
                    <a:pt x="286" y="14"/>
                  </a:lnTo>
                  <a:lnTo>
                    <a:pt x="273" y="14"/>
                  </a:lnTo>
                  <a:lnTo>
                    <a:pt x="262" y="14"/>
                  </a:lnTo>
                  <a:lnTo>
                    <a:pt x="250" y="16"/>
                  </a:lnTo>
                  <a:lnTo>
                    <a:pt x="238" y="20"/>
                  </a:lnTo>
                  <a:lnTo>
                    <a:pt x="226" y="24"/>
                  </a:lnTo>
                  <a:lnTo>
                    <a:pt x="216" y="31"/>
                  </a:lnTo>
                  <a:lnTo>
                    <a:pt x="205" y="37"/>
                  </a:lnTo>
                  <a:lnTo>
                    <a:pt x="191" y="55"/>
                  </a:lnTo>
                  <a:lnTo>
                    <a:pt x="177" y="75"/>
                  </a:lnTo>
                  <a:lnTo>
                    <a:pt x="162" y="95"/>
                  </a:lnTo>
                  <a:lnTo>
                    <a:pt x="146" y="112"/>
                  </a:lnTo>
                  <a:lnTo>
                    <a:pt x="129" y="129"/>
                  </a:lnTo>
                  <a:lnTo>
                    <a:pt x="110" y="141"/>
                  </a:lnTo>
                  <a:lnTo>
                    <a:pt x="89" y="150"/>
                  </a:lnTo>
                  <a:lnTo>
                    <a:pt x="64" y="152"/>
                  </a:lnTo>
                  <a:lnTo>
                    <a:pt x="55" y="152"/>
                  </a:lnTo>
                  <a:lnTo>
                    <a:pt x="46" y="152"/>
                  </a:lnTo>
                  <a:lnTo>
                    <a:pt x="38" y="152"/>
                  </a:lnTo>
                  <a:lnTo>
                    <a:pt x="30" y="150"/>
                  </a:lnTo>
                  <a:lnTo>
                    <a:pt x="22" y="148"/>
                  </a:lnTo>
                  <a:lnTo>
                    <a:pt x="14" y="146"/>
                  </a:lnTo>
                  <a:lnTo>
                    <a:pt x="8" y="143"/>
                  </a:lnTo>
                  <a:lnTo>
                    <a:pt x="0" y="141"/>
                  </a:lnTo>
                  <a:lnTo>
                    <a:pt x="9" y="139"/>
                  </a:lnTo>
                  <a:lnTo>
                    <a:pt x="19" y="138"/>
                  </a:lnTo>
                  <a:lnTo>
                    <a:pt x="31" y="138"/>
                  </a:lnTo>
                  <a:lnTo>
                    <a:pt x="43" y="137"/>
                  </a:lnTo>
                  <a:lnTo>
                    <a:pt x="55" y="134"/>
                  </a:lnTo>
                  <a:lnTo>
                    <a:pt x="65" y="130"/>
                  </a:lnTo>
                  <a:lnTo>
                    <a:pt x="76" y="125"/>
                  </a:lnTo>
                  <a:lnTo>
                    <a:pt x="85" y="117"/>
                  </a:lnTo>
                  <a:lnTo>
                    <a:pt x="97" y="104"/>
                  </a:lnTo>
                  <a:lnTo>
                    <a:pt x="107" y="92"/>
                  </a:lnTo>
                  <a:lnTo>
                    <a:pt x="119" y="79"/>
                  </a:lnTo>
                  <a:lnTo>
                    <a:pt x="131" y="67"/>
                  </a:lnTo>
                  <a:lnTo>
                    <a:pt x="144" y="57"/>
                  </a:lnTo>
                  <a:lnTo>
                    <a:pt x="156" y="46"/>
                  </a:lnTo>
                  <a:lnTo>
                    <a:pt x="169" y="37"/>
                  </a:lnTo>
                  <a:lnTo>
                    <a:pt x="183" y="28"/>
                  </a:lnTo>
                  <a:lnTo>
                    <a:pt x="196" y="21"/>
                  </a:lnTo>
                  <a:lnTo>
                    <a:pt x="211" y="15"/>
                  </a:lnTo>
                  <a:lnTo>
                    <a:pt x="225" y="10"/>
                  </a:lnTo>
                  <a:lnTo>
                    <a:pt x="241" y="4"/>
                  </a:lnTo>
                  <a:lnTo>
                    <a:pt x="255" y="2"/>
                  </a:lnTo>
                  <a:lnTo>
                    <a:pt x="272" y="0"/>
                  </a:lnTo>
                  <a:lnTo>
                    <a:pt x="288" y="2"/>
                  </a:lnTo>
                  <a:lnTo>
                    <a:pt x="305" y="3"/>
                  </a:lnTo>
                  <a:lnTo>
                    <a:pt x="313" y="7"/>
                  </a:lnTo>
                  <a:lnTo>
                    <a:pt x="319" y="10"/>
                  </a:lnTo>
                  <a:lnTo>
                    <a:pt x="326" y="15"/>
                  </a:lnTo>
                  <a:lnTo>
                    <a:pt x="331" y="21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4" name="Freeform 63"/>
            <p:cNvSpPr>
              <a:spLocks/>
            </p:cNvSpPr>
            <p:nvPr/>
          </p:nvSpPr>
          <p:spPr bwMode="auto">
            <a:xfrm>
              <a:off x="3612" y="1693"/>
              <a:ext cx="30" cy="38"/>
            </a:xfrm>
            <a:custGeom>
              <a:avLst/>
              <a:gdLst/>
              <a:ahLst/>
              <a:cxnLst>
                <a:cxn ang="0">
                  <a:pos x="34" y="66"/>
                </a:cxn>
                <a:cxn ang="0">
                  <a:pos x="26" y="70"/>
                </a:cxn>
                <a:cxn ang="0">
                  <a:pos x="17" y="72"/>
                </a:cxn>
                <a:cxn ang="0">
                  <a:pos x="7" y="75"/>
                </a:cxn>
                <a:cxn ang="0">
                  <a:pos x="0" y="76"/>
                </a:cxn>
                <a:cxn ang="0">
                  <a:pos x="7" y="68"/>
                </a:cxn>
                <a:cxn ang="0">
                  <a:pos x="15" y="61"/>
                </a:cxn>
                <a:cxn ang="0">
                  <a:pos x="22" y="51"/>
                </a:cxn>
                <a:cxn ang="0">
                  <a:pos x="30" y="41"/>
                </a:cxn>
                <a:cxn ang="0">
                  <a:pos x="37" y="30"/>
                </a:cxn>
                <a:cxn ang="0">
                  <a:pos x="45" y="21"/>
                </a:cxn>
                <a:cxn ang="0">
                  <a:pos x="53" y="11"/>
                </a:cxn>
                <a:cxn ang="0">
                  <a:pos x="60" y="0"/>
                </a:cxn>
                <a:cxn ang="0">
                  <a:pos x="57" y="17"/>
                </a:cxn>
                <a:cxn ang="0">
                  <a:pos x="56" y="37"/>
                </a:cxn>
                <a:cxn ang="0">
                  <a:pos x="49" y="55"/>
                </a:cxn>
                <a:cxn ang="0">
                  <a:pos x="34" y="66"/>
                </a:cxn>
              </a:cxnLst>
              <a:rect l="0" t="0" r="r" b="b"/>
              <a:pathLst>
                <a:path w="60" h="76">
                  <a:moveTo>
                    <a:pt x="34" y="66"/>
                  </a:moveTo>
                  <a:lnTo>
                    <a:pt x="26" y="70"/>
                  </a:lnTo>
                  <a:lnTo>
                    <a:pt x="17" y="72"/>
                  </a:lnTo>
                  <a:lnTo>
                    <a:pt x="7" y="75"/>
                  </a:lnTo>
                  <a:lnTo>
                    <a:pt x="0" y="76"/>
                  </a:lnTo>
                  <a:lnTo>
                    <a:pt x="7" y="68"/>
                  </a:lnTo>
                  <a:lnTo>
                    <a:pt x="15" y="61"/>
                  </a:lnTo>
                  <a:lnTo>
                    <a:pt x="22" y="51"/>
                  </a:lnTo>
                  <a:lnTo>
                    <a:pt x="30" y="41"/>
                  </a:lnTo>
                  <a:lnTo>
                    <a:pt x="37" y="30"/>
                  </a:lnTo>
                  <a:lnTo>
                    <a:pt x="45" y="21"/>
                  </a:lnTo>
                  <a:lnTo>
                    <a:pt x="53" y="11"/>
                  </a:lnTo>
                  <a:lnTo>
                    <a:pt x="60" y="0"/>
                  </a:lnTo>
                  <a:lnTo>
                    <a:pt x="57" y="17"/>
                  </a:lnTo>
                  <a:lnTo>
                    <a:pt x="56" y="37"/>
                  </a:lnTo>
                  <a:lnTo>
                    <a:pt x="49" y="55"/>
                  </a:lnTo>
                  <a:lnTo>
                    <a:pt x="34" y="66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5" name="Freeform 64"/>
            <p:cNvSpPr>
              <a:spLocks/>
            </p:cNvSpPr>
            <p:nvPr/>
          </p:nvSpPr>
          <p:spPr bwMode="auto">
            <a:xfrm>
              <a:off x="3040" y="1694"/>
              <a:ext cx="439" cy="423"/>
            </a:xfrm>
            <a:custGeom>
              <a:avLst/>
              <a:gdLst/>
              <a:ahLst/>
              <a:cxnLst>
                <a:cxn ang="0">
                  <a:pos x="846" y="153"/>
                </a:cxn>
                <a:cxn ang="0">
                  <a:pos x="880" y="234"/>
                </a:cxn>
                <a:cxn ang="0">
                  <a:pos x="841" y="313"/>
                </a:cxn>
                <a:cxn ang="0">
                  <a:pos x="793" y="334"/>
                </a:cxn>
                <a:cxn ang="0">
                  <a:pos x="776" y="380"/>
                </a:cxn>
                <a:cxn ang="0">
                  <a:pos x="770" y="416"/>
                </a:cxn>
                <a:cxn ang="0">
                  <a:pos x="682" y="575"/>
                </a:cxn>
                <a:cxn ang="0">
                  <a:pos x="566" y="639"/>
                </a:cxn>
                <a:cxn ang="0">
                  <a:pos x="508" y="656"/>
                </a:cxn>
                <a:cxn ang="0">
                  <a:pos x="448" y="749"/>
                </a:cxn>
                <a:cxn ang="0">
                  <a:pos x="435" y="821"/>
                </a:cxn>
                <a:cxn ang="0">
                  <a:pos x="433" y="681"/>
                </a:cxn>
                <a:cxn ang="0">
                  <a:pos x="407" y="479"/>
                </a:cxn>
                <a:cxn ang="0">
                  <a:pos x="435" y="517"/>
                </a:cxn>
                <a:cxn ang="0">
                  <a:pos x="501" y="601"/>
                </a:cxn>
                <a:cxn ang="0">
                  <a:pos x="589" y="597"/>
                </a:cxn>
                <a:cxn ang="0">
                  <a:pos x="674" y="526"/>
                </a:cxn>
                <a:cxn ang="0">
                  <a:pos x="742" y="424"/>
                </a:cxn>
                <a:cxn ang="0">
                  <a:pos x="689" y="405"/>
                </a:cxn>
                <a:cxn ang="0">
                  <a:pos x="649" y="428"/>
                </a:cxn>
                <a:cxn ang="0">
                  <a:pos x="613" y="473"/>
                </a:cxn>
                <a:cxn ang="0">
                  <a:pos x="568" y="457"/>
                </a:cxn>
                <a:cxn ang="0">
                  <a:pos x="602" y="445"/>
                </a:cxn>
                <a:cxn ang="0">
                  <a:pos x="636" y="406"/>
                </a:cxn>
                <a:cxn ang="0">
                  <a:pos x="678" y="325"/>
                </a:cxn>
                <a:cxn ang="0">
                  <a:pos x="732" y="316"/>
                </a:cxn>
                <a:cxn ang="0">
                  <a:pos x="770" y="263"/>
                </a:cxn>
                <a:cxn ang="0">
                  <a:pos x="797" y="281"/>
                </a:cxn>
                <a:cxn ang="0">
                  <a:pos x="835" y="230"/>
                </a:cxn>
                <a:cxn ang="0">
                  <a:pos x="834" y="177"/>
                </a:cxn>
                <a:cxn ang="0">
                  <a:pos x="771" y="236"/>
                </a:cxn>
                <a:cxn ang="0">
                  <a:pos x="708" y="267"/>
                </a:cxn>
                <a:cxn ang="0">
                  <a:pos x="772" y="187"/>
                </a:cxn>
                <a:cxn ang="0">
                  <a:pos x="776" y="102"/>
                </a:cxn>
                <a:cxn ang="0">
                  <a:pos x="724" y="44"/>
                </a:cxn>
                <a:cxn ang="0">
                  <a:pos x="594" y="38"/>
                </a:cxn>
                <a:cxn ang="0">
                  <a:pos x="477" y="82"/>
                </a:cxn>
                <a:cxn ang="0">
                  <a:pos x="364" y="139"/>
                </a:cxn>
                <a:cxn ang="0">
                  <a:pos x="234" y="234"/>
                </a:cxn>
                <a:cxn ang="0">
                  <a:pos x="183" y="393"/>
                </a:cxn>
                <a:cxn ang="0">
                  <a:pos x="224" y="562"/>
                </a:cxn>
                <a:cxn ang="0">
                  <a:pos x="182" y="689"/>
                </a:cxn>
                <a:cxn ang="0">
                  <a:pos x="85" y="736"/>
                </a:cxn>
                <a:cxn ang="0">
                  <a:pos x="43" y="728"/>
                </a:cxn>
                <a:cxn ang="0">
                  <a:pos x="3" y="687"/>
                </a:cxn>
                <a:cxn ang="0">
                  <a:pos x="15" y="622"/>
                </a:cxn>
                <a:cxn ang="0">
                  <a:pos x="50" y="612"/>
                </a:cxn>
                <a:cxn ang="0">
                  <a:pos x="67" y="622"/>
                </a:cxn>
                <a:cxn ang="0">
                  <a:pos x="41" y="619"/>
                </a:cxn>
                <a:cxn ang="0">
                  <a:pos x="15" y="648"/>
                </a:cxn>
                <a:cxn ang="0">
                  <a:pos x="33" y="677"/>
                </a:cxn>
                <a:cxn ang="0">
                  <a:pos x="76" y="680"/>
                </a:cxn>
                <a:cxn ang="0">
                  <a:pos x="147" y="605"/>
                </a:cxn>
                <a:cxn ang="0">
                  <a:pos x="135" y="449"/>
                </a:cxn>
                <a:cxn ang="0">
                  <a:pos x="110" y="247"/>
                </a:cxn>
                <a:cxn ang="0">
                  <a:pos x="206" y="150"/>
                </a:cxn>
                <a:cxn ang="0">
                  <a:pos x="327" y="97"/>
                </a:cxn>
                <a:cxn ang="0">
                  <a:pos x="453" y="50"/>
                </a:cxn>
                <a:cxn ang="0">
                  <a:pos x="543" y="13"/>
                </a:cxn>
                <a:cxn ang="0">
                  <a:pos x="638" y="0"/>
                </a:cxn>
                <a:cxn ang="0">
                  <a:pos x="729" y="14"/>
                </a:cxn>
                <a:cxn ang="0">
                  <a:pos x="788" y="50"/>
                </a:cxn>
                <a:cxn ang="0">
                  <a:pos x="818" y="94"/>
                </a:cxn>
              </a:cxnLst>
              <a:rect l="0" t="0" r="r" b="b"/>
              <a:pathLst>
                <a:path w="880" h="846">
                  <a:moveTo>
                    <a:pt x="818" y="94"/>
                  </a:moveTo>
                  <a:lnTo>
                    <a:pt x="820" y="111"/>
                  </a:lnTo>
                  <a:lnTo>
                    <a:pt x="825" y="127"/>
                  </a:lnTo>
                  <a:lnTo>
                    <a:pt x="834" y="140"/>
                  </a:lnTo>
                  <a:lnTo>
                    <a:pt x="846" y="153"/>
                  </a:lnTo>
                  <a:lnTo>
                    <a:pt x="858" y="166"/>
                  </a:lnTo>
                  <a:lnTo>
                    <a:pt x="868" y="179"/>
                  </a:lnTo>
                  <a:lnTo>
                    <a:pt x="875" y="194"/>
                  </a:lnTo>
                  <a:lnTo>
                    <a:pt x="877" y="211"/>
                  </a:lnTo>
                  <a:lnTo>
                    <a:pt x="880" y="234"/>
                  </a:lnTo>
                  <a:lnTo>
                    <a:pt x="876" y="258"/>
                  </a:lnTo>
                  <a:lnTo>
                    <a:pt x="868" y="279"/>
                  </a:lnTo>
                  <a:lnTo>
                    <a:pt x="856" y="298"/>
                  </a:lnTo>
                  <a:lnTo>
                    <a:pt x="848" y="306"/>
                  </a:lnTo>
                  <a:lnTo>
                    <a:pt x="841" y="313"/>
                  </a:lnTo>
                  <a:lnTo>
                    <a:pt x="831" y="319"/>
                  </a:lnTo>
                  <a:lnTo>
                    <a:pt x="824" y="325"/>
                  </a:lnTo>
                  <a:lnTo>
                    <a:pt x="813" y="329"/>
                  </a:lnTo>
                  <a:lnTo>
                    <a:pt x="804" y="333"/>
                  </a:lnTo>
                  <a:lnTo>
                    <a:pt x="793" y="334"/>
                  </a:lnTo>
                  <a:lnTo>
                    <a:pt x="783" y="335"/>
                  </a:lnTo>
                  <a:lnTo>
                    <a:pt x="779" y="346"/>
                  </a:lnTo>
                  <a:lnTo>
                    <a:pt x="775" y="356"/>
                  </a:lnTo>
                  <a:lnTo>
                    <a:pt x="774" y="368"/>
                  </a:lnTo>
                  <a:lnTo>
                    <a:pt x="776" y="380"/>
                  </a:lnTo>
                  <a:lnTo>
                    <a:pt x="786" y="384"/>
                  </a:lnTo>
                  <a:lnTo>
                    <a:pt x="795" y="382"/>
                  </a:lnTo>
                  <a:lnTo>
                    <a:pt x="804" y="380"/>
                  </a:lnTo>
                  <a:lnTo>
                    <a:pt x="813" y="377"/>
                  </a:lnTo>
                  <a:lnTo>
                    <a:pt x="770" y="416"/>
                  </a:lnTo>
                  <a:lnTo>
                    <a:pt x="761" y="450"/>
                  </a:lnTo>
                  <a:lnTo>
                    <a:pt x="748" y="484"/>
                  </a:lnTo>
                  <a:lnTo>
                    <a:pt x="729" y="517"/>
                  </a:lnTo>
                  <a:lnTo>
                    <a:pt x="707" y="547"/>
                  </a:lnTo>
                  <a:lnTo>
                    <a:pt x="682" y="575"/>
                  </a:lnTo>
                  <a:lnTo>
                    <a:pt x="653" y="598"/>
                  </a:lnTo>
                  <a:lnTo>
                    <a:pt x="623" y="618"/>
                  </a:lnTo>
                  <a:lnTo>
                    <a:pt x="591" y="634"/>
                  </a:lnTo>
                  <a:lnTo>
                    <a:pt x="579" y="636"/>
                  </a:lnTo>
                  <a:lnTo>
                    <a:pt x="566" y="639"/>
                  </a:lnTo>
                  <a:lnTo>
                    <a:pt x="554" y="640"/>
                  </a:lnTo>
                  <a:lnTo>
                    <a:pt x="541" y="642"/>
                  </a:lnTo>
                  <a:lnTo>
                    <a:pt x="529" y="644"/>
                  </a:lnTo>
                  <a:lnTo>
                    <a:pt x="517" y="649"/>
                  </a:lnTo>
                  <a:lnTo>
                    <a:pt x="508" y="656"/>
                  </a:lnTo>
                  <a:lnTo>
                    <a:pt x="499" y="665"/>
                  </a:lnTo>
                  <a:lnTo>
                    <a:pt x="482" y="684"/>
                  </a:lnTo>
                  <a:lnTo>
                    <a:pt x="467" y="704"/>
                  </a:lnTo>
                  <a:lnTo>
                    <a:pt x="456" y="727"/>
                  </a:lnTo>
                  <a:lnTo>
                    <a:pt x="448" y="749"/>
                  </a:lnTo>
                  <a:lnTo>
                    <a:pt x="444" y="774"/>
                  </a:lnTo>
                  <a:lnTo>
                    <a:pt x="443" y="799"/>
                  </a:lnTo>
                  <a:lnTo>
                    <a:pt x="445" y="822"/>
                  </a:lnTo>
                  <a:lnTo>
                    <a:pt x="452" y="846"/>
                  </a:lnTo>
                  <a:lnTo>
                    <a:pt x="435" y="821"/>
                  </a:lnTo>
                  <a:lnTo>
                    <a:pt x="426" y="791"/>
                  </a:lnTo>
                  <a:lnTo>
                    <a:pt x="423" y="758"/>
                  </a:lnTo>
                  <a:lnTo>
                    <a:pt x="424" y="725"/>
                  </a:lnTo>
                  <a:lnTo>
                    <a:pt x="427" y="702"/>
                  </a:lnTo>
                  <a:lnTo>
                    <a:pt x="433" y="681"/>
                  </a:lnTo>
                  <a:lnTo>
                    <a:pt x="439" y="660"/>
                  </a:lnTo>
                  <a:lnTo>
                    <a:pt x="435" y="636"/>
                  </a:lnTo>
                  <a:lnTo>
                    <a:pt x="418" y="587"/>
                  </a:lnTo>
                  <a:lnTo>
                    <a:pt x="409" y="534"/>
                  </a:lnTo>
                  <a:lnTo>
                    <a:pt x="407" y="479"/>
                  </a:lnTo>
                  <a:lnTo>
                    <a:pt x="412" y="426"/>
                  </a:lnTo>
                  <a:lnTo>
                    <a:pt x="419" y="448"/>
                  </a:lnTo>
                  <a:lnTo>
                    <a:pt x="423" y="471"/>
                  </a:lnTo>
                  <a:lnTo>
                    <a:pt x="428" y="495"/>
                  </a:lnTo>
                  <a:lnTo>
                    <a:pt x="435" y="517"/>
                  </a:lnTo>
                  <a:lnTo>
                    <a:pt x="441" y="539"/>
                  </a:lnTo>
                  <a:lnTo>
                    <a:pt x="452" y="560"/>
                  </a:lnTo>
                  <a:lnTo>
                    <a:pt x="466" y="580"/>
                  </a:lnTo>
                  <a:lnTo>
                    <a:pt x="484" y="596"/>
                  </a:lnTo>
                  <a:lnTo>
                    <a:pt x="501" y="601"/>
                  </a:lnTo>
                  <a:lnTo>
                    <a:pt x="520" y="605"/>
                  </a:lnTo>
                  <a:lnTo>
                    <a:pt x="537" y="606"/>
                  </a:lnTo>
                  <a:lnTo>
                    <a:pt x="555" y="605"/>
                  </a:lnTo>
                  <a:lnTo>
                    <a:pt x="572" y="602"/>
                  </a:lnTo>
                  <a:lnTo>
                    <a:pt x="589" y="597"/>
                  </a:lnTo>
                  <a:lnTo>
                    <a:pt x="605" y="589"/>
                  </a:lnTo>
                  <a:lnTo>
                    <a:pt x="621" y="579"/>
                  </a:lnTo>
                  <a:lnTo>
                    <a:pt x="640" y="563"/>
                  </a:lnTo>
                  <a:lnTo>
                    <a:pt x="657" y="545"/>
                  </a:lnTo>
                  <a:lnTo>
                    <a:pt x="674" y="526"/>
                  </a:lnTo>
                  <a:lnTo>
                    <a:pt x="690" y="507"/>
                  </a:lnTo>
                  <a:lnTo>
                    <a:pt x="704" y="487"/>
                  </a:lnTo>
                  <a:lnTo>
                    <a:pt x="719" y="466"/>
                  </a:lnTo>
                  <a:lnTo>
                    <a:pt x="731" y="445"/>
                  </a:lnTo>
                  <a:lnTo>
                    <a:pt x="742" y="424"/>
                  </a:lnTo>
                  <a:lnTo>
                    <a:pt x="731" y="423"/>
                  </a:lnTo>
                  <a:lnTo>
                    <a:pt x="719" y="420"/>
                  </a:lnTo>
                  <a:lnTo>
                    <a:pt x="708" y="416"/>
                  </a:lnTo>
                  <a:lnTo>
                    <a:pt x="699" y="411"/>
                  </a:lnTo>
                  <a:lnTo>
                    <a:pt x="689" y="405"/>
                  </a:lnTo>
                  <a:lnTo>
                    <a:pt x="680" y="397"/>
                  </a:lnTo>
                  <a:lnTo>
                    <a:pt x="670" y="390"/>
                  </a:lnTo>
                  <a:lnTo>
                    <a:pt x="663" y="382"/>
                  </a:lnTo>
                  <a:lnTo>
                    <a:pt x="655" y="405"/>
                  </a:lnTo>
                  <a:lnTo>
                    <a:pt x="649" y="428"/>
                  </a:lnTo>
                  <a:lnTo>
                    <a:pt x="644" y="452"/>
                  </a:lnTo>
                  <a:lnTo>
                    <a:pt x="640" y="475"/>
                  </a:lnTo>
                  <a:lnTo>
                    <a:pt x="631" y="474"/>
                  </a:lnTo>
                  <a:lnTo>
                    <a:pt x="622" y="474"/>
                  </a:lnTo>
                  <a:lnTo>
                    <a:pt x="613" y="473"/>
                  </a:lnTo>
                  <a:lnTo>
                    <a:pt x="604" y="470"/>
                  </a:lnTo>
                  <a:lnTo>
                    <a:pt x="594" y="467"/>
                  </a:lnTo>
                  <a:lnTo>
                    <a:pt x="585" y="465"/>
                  </a:lnTo>
                  <a:lnTo>
                    <a:pt x="576" y="461"/>
                  </a:lnTo>
                  <a:lnTo>
                    <a:pt x="568" y="457"/>
                  </a:lnTo>
                  <a:lnTo>
                    <a:pt x="573" y="452"/>
                  </a:lnTo>
                  <a:lnTo>
                    <a:pt x="580" y="449"/>
                  </a:lnTo>
                  <a:lnTo>
                    <a:pt x="588" y="446"/>
                  </a:lnTo>
                  <a:lnTo>
                    <a:pt x="596" y="445"/>
                  </a:lnTo>
                  <a:lnTo>
                    <a:pt x="602" y="445"/>
                  </a:lnTo>
                  <a:lnTo>
                    <a:pt x="610" y="445"/>
                  </a:lnTo>
                  <a:lnTo>
                    <a:pt x="618" y="444"/>
                  </a:lnTo>
                  <a:lnTo>
                    <a:pt x="626" y="443"/>
                  </a:lnTo>
                  <a:lnTo>
                    <a:pt x="631" y="426"/>
                  </a:lnTo>
                  <a:lnTo>
                    <a:pt x="636" y="406"/>
                  </a:lnTo>
                  <a:lnTo>
                    <a:pt x="640" y="388"/>
                  </a:lnTo>
                  <a:lnTo>
                    <a:pt x="647" y="369"/>
                  </a:lnTo>
                  <a:lnTo>
                    <a:pt x="653" y="352"/>
                  </a:lnTo>
                  <a:lnTo>
                    <a:pt x="664" y="338"/>
                  </a:lnTo>
                  <a:lnTo>
                    <a:pt x="678" y="325"/>
                  </a:lnTo>
                  <a:lnTo>
                    <a:pt x="697" y="317"/>
                  </a:lnTo>
                  <a:lnTo>
                    <a:pt x="706" y="314"/>
                  </a:lnTo>
                  <a:lnTo>
                    <a:pt x="715" y="314"/>
                  </a:lnTo>
                  <a:lnTo>
                    <a:pt x="724" y="314"/>
                  </a:lnTo>
                  <a:lnTo>
                    <a:pt x="732" y="316"/>
                  </a:lnTo>
                  <a:lnTo>
                    <a:pt x="741" y="318"/>
                  </a:lnTo>
                  <a:lnTo>
                    <a:pt x="749" y="322"/>
                  </a:lnTo>
                  <a:lnTo>
                    <a:pt x="755" y="327"/>
                  </a:lnTo>
                  <a:lnTo>
                    <a:pt x="762" y="334"/>
                  </a:lnTo>
                  <a:lnTo>
                    <a:pt x="770" y="263"/>
                  </a:lnTo>
                  <a:lnTo>
                    <a:pt x="776" y="268"/>
                  </a:lnTo>
                  <a:lnTo>
                    <a:pt x="779" y="275"/>
                  </a:lnTo>
                  <a:lnTo>
                    <a:pt x="782" y="283"/>
                  </a:lnTo>
                  <a:lnTo>
                    <a:pt x="787" y="288"/>
                  </a:lnTo>
                  <a:lnTo>
                    <a:pt x="797" y="281"/>
                  </a:lnTo>
                  <a:lnTo>
                    <a:pt x="808" y="272"/>
                  </a:lnTo>
                  <a:lnTo>
                    <a:pt x="817" y="263"/>
                  </a:lnTo>
                  <a:lnTo>
                    <a:pt x="825" y="253"/>
                  </a:lnTo>
                  <a:lnTo>
                    <a:pt x="830" y="242"/>
                  </a:lnTo>
                  <a:lnTo>
                    <a:pt x="835" y="230"/>
                  </a:lnTo>
                  <a:lnTo>
                    <a:pt x="838" y="217"/>
                  </a:lnTo>
                  <a:lnTo>
                    <a:pt x="838" y="204"/>
                  </a:lnTo>
                  <a:lnTo>
                    <a:pt x="838" y="195"/>
                  </a:lnTo>
                  <a:lnTo>
                    <a:pt x="837" y="186"/>
                  </a:lnTo>
                  <a:lnTo>
                    <a:pt x="834" y="177"/>
                  </a:lnTo>
                  <a:lnTo>
                    <a:pt x="830" y="168"/>
                  </a:lnTo>
                  <a:lnTo>
                    <a:pt x="820" y="187"/>
                  </a:lnTo>
                  <a:lnTo>
                    <a:pt x="805" y="206"/>
                  </a:lnTo>
                  <a:lnTo>
                    <a:pt x="789" y="223"/>
                  </a:lnTo>
                  <a:lnTo>
                    <a:pt x="771" y="236"/>
                  </a:lnTo>
                  <a:lnTo>
                    <a:pt x="752" y="249"/>
                  </a:lnTo>
                  <a:lnTo>
                    <a:pt x="731" y="261"/>
                  </a:lnTo>
                  <a:lnTo>
                    <a:pt x="711" y="270"/>
                  </a:lnTo>
                  <a:lnTo>
                    <a:pt x="690" y="278"/>
                  </a:lnTo>
                  <a:lnTo>
                    <a:pt x="708" y="267"/>
                  </a:lnTo>
                  <a:lnTo>
                    <a:pt x="724" y="254"/>
                  </a:lnTo>
                  <a:lnTo>
                    <a:pt x="738" y="238"/>
                  </a:lnTo>
                  <a:lnTo>
                    <a:pt x="752" y="223"/>
                  </a:lnTo>
                  <a:lnTo>
                    <a:pt x="763" y="206"/>
                  </a:lnTo>
                  <a:lnTo>
                    <a:pt x="772" y="187"/>
                  </a:lnTo>
                  <a:lnTo>
                    <a:pt x="782" y="168"/>
                  </a:lnTo>
                  <a:lnTo>
                    <a:pt x="788" y="148"/>
                  </a:lnTo>
                  <a:lnTo>
                    <a:pt x="786" y="132"/>
                  </a:lnTo>
                  <a:lnTo>
                    <a:pt x="782" y="116"/>
                  </a:lnTo>
                  <a:lnTo>
                    <a:pt x="776" y="102"/>
                  </a:lnTo>
                  <a:lnTo>
                    <a:pt x="770" y="88"/>
                  </a:lnTo>
                  <a:lnTo>
                    <a:pt x="761" y="75"/>
                  </a:lnTo>
                  <a:lnTo>
                    <a:pt x="750" y="63"/>
                  </a:lnTo>
                  <a:lnTo>
                    <a:pt x="738" y="52"/>
                  </a:lnTo>
                  <a:lnTo>
                    <a:pt x="724" y="44"/>
                  </a:lnTo>
                  <a:lnTo>
                    <a:pt x="697" y="38"/>
                  </a:lnTo>
                  <a:lnTo>
                    <a:pt x="670" y="34"/>
                  </a:lnTo>
                  <a:lnTo>
                    <a:pt x="644" y="33"/>
                  </a:lnTo>
                  <a:lnTo>
                    <a:pt x="619" y="34"/>
                  </a:lnTo>
                  <a:lnTo>
                    <a:pt x="594" y="38"/>
                  </a:lnTo>
                  <a:lnTo>
                    <a:pt x="570" y="44"/>
                  </a:lnTo>
                  <a:lnTo>
                    <a:pt x="546" y="52"/>
                  </a:lnTo>
                  <a:lnTo>
                    <a:pt x="524" y="60"/>
                  </a:lnTo>
                  <a:lnTo>
                    <a:pt x="500" y="71"/>
                  </a:lnTo>
                  <a:lnTo>
                    <a:pt x="477" y="82"/>
                  </a:lnTo>
                  <a:lnTo>
                    <a:pt x="454" y="93"/>
                  </a:lnTo>
                  <a:lnTo>
                    <a:pt x="432" y="105"/>
                  </a:lnTo>
                  <a:lnTo>
                    <a:pt x="410" y="116"/>
                  </a:lnTo>
                  <a:lnTo>
                    <a:pt x="388" y="128"/>
                  </a:lnTo>
                  <a:lnTo>
                    <a:pt x="364" y="139"/>
                  </a:lnTo>
                  <a:lnTo>
                    <a:pt x="342" y="148"/>
                  </a:lnTo>
                  <a:lnTo>
                    <a:pt x="313" y="165"/>
                  </a:lnTo>
                  <a:lnTo>
                    <a:pt x="286" y="186"/>
                  </a:lnTo>
                  <a:lnTo>
                    <a:pt x="258" y="209"/>
                  </a:lnTo>
                  <a:lnTo>
                    <a:pt x="234" y="234"/>
                  </a:lnTo>
                  <a:lnTo>
                    <a:pt x="214" y="262"/>
                  </a:lnTo>
                  <a:lnTo>
                    <a:pt x="196" y="292"/>
                  </a:lnTo>
                  <a:lnTo>
                    <a:pt x="185" y="323"/>
                  </a:lnTo>
                  <a:lnTo>
                    <a:pt x="181" y="357"/>
                  </a:lnTo>
                  <a:lnTo>
                    <a:pt x="183" y="393"/>
                  </a:lnTo>
                  <a:lnTo>
                    <a:pt x="190" y="427"/>
                  </a:lnTo>
                  <a:lnTo>
                    <a:pt x="199" y="461"/>
                  </a:lnTo>
                  <a:lnTo>
                    <a:pt x="210" y="494"/>
                  </a:lnTo>
                  <a:lnTo>
                    <a:pt x="219" y="528"/>
                  </a:lnTo>
                  <a:lnTo>
                    <a:pt x="224" y="562"/>
                  </a:lnTo>
                  <a:lnTo>
                    <a:pt x="224" y="596"/>
                  </a:lnTo>
                  <a:lnTo>
                    <a:pt x="215" y="632"/>
                  </a:lnTo>
                  <a:lnTo>
                    <a:pt x="207" y="652"/>
                  </a:lnTo>
                  <a:lnTo>
                    <a:pt x="196" y="672"/>
                  </a:lnTo>
                  <a:lnTo>
                    <a:pt x="182" y="689"/>
                  </a:lnTo>
                  <a:lnTo>
                    <a:pt x="166" y="703"/>
                  </a:lnTo>
                  <a:lnTo>
                    <a:pt x="148" y="716"/>
                  </a:lnTo>
                  <a:lnTo>
                    <a:pt x="128" y="727"/>
                  </a:lnTo>
                  <a:lnTo>
                    <a:pt x="107" y="733"/>
                  </a:lnTo>
                  <a:lnTo>
                    <a:pt x="85" y="736"/>
                  </a:lnTo>
                  <a:lnTo>
                    <a:pt x="76" y="736"/>
                  </a:lnTo>
                  <a:lnTo>
                    <a:pt x="67" y="735"/>
                  </a:lnTo>
                  <a:lnTo>
                    <a:pt x="59" y="733"/>
                  </a:lnTo>
                  <a:lnTo>
                    <a:pt x="51" y="731"/>
                  </a:lnTo>
                  <a:lnTo>
                    <a:pt x="43" y="728"/>
                  </a:lnTo>
                  <a:lnTo>
                    <a:pt x="35" y="724"/>
                  </a:lnTo>
                  <a:lnTo>
                    <a:pt x="28" y="720"/>
                  </a:lnTo>
                  <a:lnTo>
                    <a:pt x="21" y="715"/>
                  </a:lnTo>
                  <a:lnTo>
                    <a:pt x="11" y="702"/>
                  </a:lnTo>
                  <a:lnTo>
                    <a:pt x="3" y="687"/>
                  </a:lnTo>
                  <a:lnTo>
                    <a:pt x="0" y="670"/>
                  </a:lnTo>
                  <a:lnTo>
                    <a:pt x="0" y="653"/>
                  </a:lnTo>
                  <a:lnTo>
                    <a:pt x="3" y="642"/>
                  </a:lnTo>
                  <a:lnTo>
                    <a:pt x="8" y="631"/>
                  </a:lnTo>
                  <a:lnTo>
                    <a:pt x="15" y="622"/>
                  </a:lnTo>
                  <a:lnTo>
                    <a:pt x="24" y="613"/>
                  </a:lnTo>
                  <a:lnTo>
                    <a:pt x="30" y="612"/>
                  </a:lnTo>
                  <a:lnTo>
                    <a:pt x="37" y="610"/>
                  </a:lnTo>
                  <a:lnTo>
                    <a:pt x="43" y="610"/>
                  </a:lnTo>
                  <a:lnTo>
                    <a:pt x="50" y="612"/>
                  </a:lnTo>
                  <a:lnTo>
                    <a:pt x="55" y="613"/>
                  </a:lnTo>
                  <a:lnTo>
                    <a:pt x="62" y="615"/>
                  </a:lnTo>
                  <a:lnTo>
                    <a:pt x="67" y="619"/>
                  </a:lnTo>
                  <a:lnTo>
                    <a:pt x="71" y="623"/>
                  </a:lnTo>
                  <a:lnTo>
                    <a:pt x="67" y="622"/>
                  </a:lnTo>
                  <a:lnTo>
                    <a:pt x="62" y="621"/>
                  </a:lnTo>
                  <a:lnTo>
                    <a:pt x="56" y="621"/>
                  </a:lnTo>
                  <a:lnTo>
                    <a:pt x="51" y="619"/>
                  </a:lnTo>
                  <a:lnTo>
                    <a:pt x="46" y="619"/>
                  </a:lnTo>
                  <a:lnTo>
                    <a:pt x="41" y="619"/>
                  </a:lnTo>
                  <a:lnTo>
                    <a:pt x="35" y="621"/>
                  </a:lnTo>
                  <a:lnTo>
                    <a:pt x="30" y="623"/>
                  </a:lnTo>
                  <a:lnTo>
                    <a:pt x="22" y="630"/>
                  </a:lnTo>
                  <a:lnTo>
                    <a:pt x="17" y="639"/>
                  </a:lnTo>
                  <a:lnTo>
                    <a:pt x="15" y="648"/>
                  </a:lnTo>
                  <a:lnTo>
                    <a:pt x="17" y="659"/>
                  </a:lnTo>
                  <a:lnTo>
                    <a:pt x="20" y="664"/>
                  </a:lnTo>
                  <a:lnTo>
                    <a:pt x="24" y="669"/>
                  </a:lnTo>
                  <a:lnTo>
                    <a:pt x="29" y="674"/>
                  </a:lnTo>
                  <a:lnTo>
                    <a:pt x="33" y="677"/>
                  </a:lnTo>
                  <a:lnTo>
                    <a:pt x="38" y="681"/>
                  </a:lnTo>
                  <a:lnTo>
                    <a:pt x="45" y="684"/>
                  </a:lnTo>
                  <a:lnTo>
                    <a:pt x="50" y="685"/>
                  </a:lnTo>
                  <a:lnTo>
                    <a:pt x="56" y="685"/>
                  </a:lnTo>
                  <a:lnTo>
                    <a:pt x="76" y="680"/>
                  </a:lnTo>
                  <a:lnTo>
                    <a:pt x="94" y="669"/>
                  </a:lnTo>
                  <a:lnTo>
                    <a:pt x="110" y="656"/>
                  </a:lnTo>
                  <a:lnTo>
                    <a:pt x="125" y="640"/>
                  </a:lnTo>
                  <a:lnTo>
                    <a:pt x="136" y="623"/>
                  </a:lnTo>
                  <a:lnTo>
                    <a:pt x="147" y="605"/>
                  </a:lnTo>
                  <a:lnTo>
                    <a:pt x="156" y="587"/>
                  </a:lnTo>
                  <a:lnTo>
                    <a:pt x="162" y="568"/>
                  </a:lnTo>
                  <a:lnTo>
                    <a:pt x="157" y="528"/>
                  </a:lnTo>
                  <a:lnTo>
                    <a:pt x="148" y="487"/>
                  </a:lnTo>
                  <a:lnTo>
                    <a:pt x="135" y="449"/>
                  </a:lnTo>
                  <a:lnTo>
                    <a:pt x="122" y="410"/>
                  </a:lnTo>
                  <a:lnTo>
                    <a:pt x="110" y="372"/>
                  </a:lnTo>
                  <a:lnTo>
                    <a:pt x="104" y="333"/>
                  </a:lnTo>
                  <a:lnTo>
                    <a:pt x="102" y="291"/>
                  </a:lnTo>
                  <a:lnTo>
                    <a:pt x="110" y="247"/>
                  </a:lnTo>
                  <a:lnTo>
                    <a:pt x="126" y="223"/>
                  </a:lnTo>
                  <a:lnTo>
                    <a:pt x="144" y="202"/>
                  </a:lnTo>
                  <a:lnTo>
                    <a:pt x="162" y="182"/>
                  </a:lnTo>
                  <a:lnTo>
                    <a:pt x="183" y="165"/>
                  </a:lnTo>
                  <a:lnTo>
                    <a:pt x="206" y="150"/>
                  </a:lnTo>
                  <a:lnTo>
                    <a:pt x="228" y="137"/>
                  </a:lnTo>
                  <a:lnTo>
                    <a:pt x="253" y="126"/>
                  </a:lnTo>
                  <a:lnTo>
                    <a:pt x="276" y="115"/>
                  </a:lnTo>
                  <a:lnTo>
                    <a:pt x="301" y="106"/>
                  </a:lnTo>
                  <a:lnTo>
                    <a:pt x="327" y="97"/>
                  </a:lnTo>
                  <a:lnTo>
                    <a:pt x="352" y="88"/>
                  </a:lnTo>
                  <a:lnTo>
                    <a:pt x="378" y="80"/>
                  </a:lnTo>
                  <a:lnTo>
                    <a:pt x="403" y="71"/>
                  </a:lnTo>
                  <a:lnTo>
                    <a:pt x="428" y="60"/>
                  </a:lnTo>
                  <a:lnTo>
                    <a:pt x="453" y="50"/>
                  </a:lnTo>
                  <a:lnTo>
                    <a:pt x="477" y="38"/>
                  </a:lnTo>
                  <a:lnTo>
                    <a:pt x="492" y="31"/>
                  </a:lnTo>
                  <a:lnTo>
                    <a:pt x="509" y="25"/>
                  </a:lnTo>
                  <a:lnTo>
                    <a:pt x="526" y="18"/>
                  </a:lnTo>
                  <a:lnTo>
                    <a:pt x="543" y="13"/>
                  </a:lnTo>
                  <a:lnTo>
                    <a:pt x="562" y="9"/>
                  </a:lnTo>
                  <a:lnTo>
                    <a:pt x="580" y="5"/>
                  </a:lnTo>
                  <a:lnTo>
                    <a:pt x="600" y="3"/>
                  </a:lnTo>
                  <a:lnTo>
                    <a:pt x="618" y="1"/>
                  </a:lnTo>
                  <a:lnTo>
                    <a:pt x="638" y="0"/>
                  </a:lnTo>
                  <a:lnTo>
                    <a:pt x="656" y="0"/>
                  </a:lnTo>
                  <a:lnTo>
                    <a:pt x="676" y="3"/>
                  </a:lnTo>
                  <a:lnTo>
                    <a:pt x="694" y="5"/>
                  </a:lnTo>
                  <a:lnTo>
                    <a:pt x="711" y="9"/>
                  </a:lnTo>
                  <a:lnTo>
                    <a:pt x="729" y="14"/>
                  </a:lnTo>
                  <a:lnTo>
                    <a:pt x="746" y="21"/>
                  </a:lnTo>
                  <a:lnTo>
                    <a:pt x="762" y="29"/>
                  </a:lnTo>
                  <a:lnTo>
                    <a:pt x="771" y="35"/>
                  </a:lnTo>
                  <a:lnTo>
                    <a:pt x="780" y="42"/>
                  </a:lnTo>
                  <a:lnTo>
                    <a:pt x="788" y="50"/>
                  </a:lnTo>
                  <a:lnTo>
                    <a:pt x="796" y="58"/>
                  </a:lnTo>
                  <a:lnTo>
                    <a:pt x="803" y="67"/>
                  </a:lnTo>
                  <a:lnTo>
                    <a:pt x="808" y="76"/>
                  </a:lnTo>
                  <a:lnTo>
                    <a:pt x="813" y="85"/>
                  </a:lnTo>
                  <a:lnTo>
                    <a:pt x="818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6" name="Freeform 65"/>
            <p:cNvSpPr>
              <a:spLocks/>
            </p:cNvSpPr>
            <p:nvPr/>
          </p:nvSpPr>
          <p:spPr bwMode="auto">
            <a:xfrm>
              <a:off x="3977" y="1703"/>
              <a:ext cx="72" cy="144"/>
            </a:xfrm>
            <a:custGeom>
              <a:avLst/>
              <a:gdLst/>
              <a:ahLst/>
              <a:cxnLst>
                <a:cxn ang="0">
                  <a:pos x="131" y="192"/>
                </a:cxn>
                <a:cxn ang="0">
                  <a:pos x="114" y="206"/>
                </a:cxn>
                <a:cxn ang="0">
                  <a:pos x="96" y="215"/>
                </a:cxn>
                <a:cxn ang="0">
                  <a:pos x="77" y="223"/>
                </a:cxn>
                <a:cxn ang="0">
                  <a:pos x="57" y="230"/>
                </a:cxn>
                <a:cxn ang="0">
                  <a:pos x="39" y="240"/>
                </a:cxn>
                <a:cxn ang="0">
                  <a:pos x="23" y="251"/>
                </a:cxn>
                <a:cxn ang="0">
                  <a:pos x="10" y="267"/>
                </a:cxn>
                <a:cxn ang="0">
                  <a:pos x="0" y="288"/>
                </a:cxn>
                <a:cxn ang="0">
                  <a:pos x="4" y="264"/>
                </a:cxn>
                <a:cxn ang="0">
                  <a:pos x="15" y="245"/>
                </a:cxn>
                <a:cxn ang="0">
                  <a:pos x="32" y="229"/>
                </a:cxn>
                <a:cxn ang="0">
                  <a:pos x="52" y="215"/>
                </a:cxn>
                <a:cxn ang="0">
                  <a:pos x="70" y="200"/>
                </a:cxn>
                <a:cxn ang="0">
                  <a:pos x="85" y="183"/>
                </a:cxn>
                <a:cxn ang="0">
                  <a:pos x="93" y="162"/>
                </a:cxn>
                <a:cxn ang="0">
                  <a:pos x="93" y="137"/>
                </a:cxn>
                <a:cxn ang="0">
                  <a:pos x="83" y="122"/>
                </a:cxn>
                <a:cxn ang="0">
                  <a:pos x="76" y="105"/>
                </a:cxn>
                <a:cxn ang="0">
                  <a:pos x="70" y="88"/>
                </a:cxn>
                <a:cxn ang="0">
                  <a:pos x="66" y="71"/>
                </a:cxn>
                <a:cxn ang="0">
                  <a:pos x="64" y="52"/>
                </a:cxn>
                <a:cxn ang="0">
                  <a:pos x="65" y="34"/>
                </a:cxn>
                <a:cxn ang="0">
                  <a:pos x="69" y="17"/>
                </a:cxn>
                <a:cxn ang="0">
                  <a:pos x="77" y="0"/>
                </a:cxn>
                <a:cxn ang="0">
                  <a:pos x="74" y="29"/>
                </a:cxn>
                <a:cxn ang="0">
                  <a:pos x="82" y="52"/>
                </a:cxn>
                <a:cxn ang="0">
                  <a:pos x="98" y="75"/>
                </a:cxn>
                <a:cxn ang="0">
                  <a:pos x="116" y="96"/>
                </a:cxn>
                <a:cxn ang="0">
                  <a:pos x="133" y="116"/>
                </a:cxn>
                <a:cxn ang="0">
                  <a:pos x="144" y="139"/>
                </a:cxn>
                <a:cxn ang="0">
                  <a:pos x="145" y="164"/>
                </a:cxn>
                <a:cxn ang="0">
                  <a:pos x="131" y="192"/>
                </a:cxn>
              </a:cxnLst>
              <a:rect l="0" t="0" r="r" b="b"/>
              <a:pathLst>
                <a:path w="145" h="288">
                  <a:moveTo>
                    <a:pt x="131" y="192"/>
                  </a:moveTo>
                  <a:lnTo>
                    <a:pt x="114" y="206"/>
                  </a:lnTo>
                  <a:lnTo>
                    <a:pt x="96" y="215"/>
                  </a:lnTo>
                  <a:lnTo>
                    <a:pt x="77" y="223"/>
                  </a:lnTo>
                  <a:lnTo>
                    <a:pt x="57" y="230"/>
                  </a:lnTo>
                  <a:lnTo>
                    <a:pt x="39" y="240"/>
                  </a:lnTo>
                  <a:lnTo>
                    <a:pt x="23" y="251"/>
                  </a:lnTo>
                  <a:lnTo>
                    <a:pt x="10" y="267"/>
                  </a:lnTo>
                  <a:lnTo>
                    <a:pt x="0" y="288"/>
                  </a:lnTo>
                  <a:lnTo>
                    <a:pt x="4" y="264"/>
                  </a:lnTo>
                  <a:lnTo>
                    <a:pt x="15" y="245"/>
                  </a:lnTo>
                  <a:lnTo>
                    <a:pt x="32" y="229"/>
                  </a:lnTo>
                  <a:lnTo>
                    <a:pt x="52" y="215"/>
                  </a:lnTo>
                  <a:lnTo>
                    <a:pt x="70" y="200"/>
                  </a:lnTo>
                  <a:lnTo>
                    <a:pt x="85" y="183"/>
                  </a:lnTo>
                  <a:lnTo>
                    <a:pt x="93" y="162"/>
                  </a:lnTo>
                  <a:lnTo>
                    <a:pt x="93" y="137"/>
                  </a:lnTo>
                  <a:lnTo>
                    <a:pt x="83" y="122"/>
                  </a:lnTo>
                  <a:lnTo>
                    <a:pt x="76" y="105"/>
                  </a:lnTo>
                  <a:lnTo>
                    <a:pt x="70" y="88"/>
                  </a:lnTo>
                  <a:lnTo>
                    <a:pt x="66" y="71"/>
                  </a:lnTo>
                  <a:lnTo>
                    <a:pt x="64" y="52"/>
                  </a:lnTo>
                  <a:lnTo>
                    <a:pt x="65" y="34"/>
                  </a:lnTo>
                  <a:lnTo>
                    <a:pt x="69" y="17"/>
                  </a:lnTo>
                  <a:lnTo>
                    <a:pt x="77" y="0"/>
                  </a:lnTo>
                  <a:lnTo>
                    <a:pt x="74" y="29"/>
                  </a:lnTo>
                  <a:lnTo>
                    <a:pt x="82" y="52"/>
                  </a:lnTo>
                  <a:lnTo>
                    <a:pt x="98" y="75"/>
                  </a:lnTo>
                  <a:lnTo>
                    <a:pt x="116" y="96"/>
                  </a:lnTo>
                  <a:lnTo>
                    <a:pt x="133" y="116"/>
                  </a:lnTo>
                  <a:lnTo>
                    <a:pt x="144" y="139"/>
                  </a:lnTo>
                  <a:lnTo>
                    <a:pt x="145" y="164"/>
                  </a:lnTo>
                  <a:lnTo>
                    <a:pt x="131" y="192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7" name="Freeform 66"/>
            <p:cNvSpPr>
              <a:spLocks/>
            </p:cNvSpPr>
            <p:nvPr/>
          </p:nvSpPr>
          <p:spPr bwMode="auto">
            <a:xfrm>
              <a:off x="3701" y="1719"/>
              <a:ext cx="45" cy="49"/>
            </a:xfrm>
            <a:custGeom>
              <a:avLst/>
              <a:gdLst/>
              <a:ahLst/>
              <a:cxnLst>
                <a:cxn ang="0">
                  <a:pos x="87" y="94"/>
                </a:cxn>
                <a:cxn ang="0">
                  <a:pos x="90" y="98"/>
                </a:cxn>
                <a:cxn ang="0">
                  <a:pos x="78" y="97"/>
                </a:cxn>
                <a:cxn ang="0">
                  <a:pos x="66" y="94"/>
                </a:cxn>
                <a:cxn ang="0">
                  <a:pos x="53" y="91"/>
                </a:cxn>
                <a:cxn ang="0">
                  <a:pos x="40" y="87"/>
                </a:cxn>
                <a:cxn ang="0">
                  <a:pos x="28" y="82"/>
                </a:cxn>
                <a:cxn ang="0">
                  <a:pos x="17" y="73"/>
                </a:cxn>
                <a:cxn ang="0">
                  <a:pos x="9" y="63"/>
                </a:cxn>
                <a:cxn ang="0">
                  <a:pos x="2" y="49"/>
                </a:cxn>
                <a:cxn ang="0">
                  <a:pos x="0" y="38"/>
                </a:cxn>
                <a:cxn ang="0">
                  <a:pos x="0" y="25"/>
                </a:cxn>
                <a:cxn ang="0">
                  <a:pos x="2" y="11"/>
                </a:cxn>
                <a:cxn ang="0">
                  <a:pos x="6" y="0"/>
                </a:cxn>
                <a:cxn ang="0">
                  <a:pos x="13" y="14"/>
                </a:cxn>
                <a:cxn ang="0">
                  <a:pos x="19" y="28"/>
                </a:cxn>
                <a:cxn ang="0">
                  <a:pos x="27" y="43"/>
                </a:cxn>
                <a:cxn ang="0">
                  <a:pos x="35" y="57"/>
                </a:cxn>
                <a:cxn ang="0">
                  <a:pos x="45" y="70"/>
                </a:cxn>
                <a:cxn ang="0">
                  <a:pos x="57" y="81"/>
                </a:cxn>
                <a:cxn ang="0">
                  <a:pos x="72" y="89"/>
                </a:cxn>
                <a:cxn ang="0">
                  <a:pos x="87" y="94"/>
                </a:cxn>
              </a:cxnLst>
              <a:rect l="0" t="0" r="r" b="b"/>
              <a:pathLst>
                <a:path w="90" h="98">
                  <a:moveTo>
                    <a:pt x="87" y="94"/>
                  </a:moveTo>
                  <a:lnTo>
                    <a:pt x="90" y="98"/>
                  </a:lnTo>
                  <a:lnTo>
                    <a:pt x="78" y="97"/>
                  </a:lnTo>
                  <a:lnTo>
                    <a:pt x="66" y="94"/>
                  </a:lnTo>
                  <a:lnTo>
                    <a:pt x="53" y="91"/>
                  </a:lnTo>
                  <a:lnTo>
                    <a:pt x="40" y="87"/>
                  </a:lnTo>
                  <a:lnTo>
                    <a:pt x="28" y="82"/>
                  </a:lnTo>
                  <a:lnTo>
                    <a:pt x="17" y="73"/>
                  </a:lnTo>
                  <a:lnTo>
                    <a:pt x="9" y="63"/>
                  </a:lnTo>
                  <a:lnTo>
                    <a:pt x="2" y="49"/>
                  </a:lnTo>
                  <a:lnTo>
                    <a:pt x="0" y="38"/>
                  </a:lnTo>
                  <a:lnTo>
                    <a:pt x="0" y="25"/>
                  </a:lnTo>
                  <a:lnTo>
                    <a:pt x="2" y="11"/>
                  </a:lnTo>
                  <a:lnTo>
                    <a:pt x="6" y="0"/>
                  </a:lnTo>
                  <a:lnTo>
                    <a:pt x="13" y="14"/>
                  </a:lnTo>
                  <a:lnTo>
                    <a:pt x="19" y="28"/>
                  </a:lnTo>
                  <a:lnTo>
                    <a:pt x="27" y="43"/>
                  </a:lnTo>
                  <a:lnTo>
                    <a:pt x="35" y="57"/>
                  </a:lnTo>
                  <a:lnTo>
                    <a:pt x="45" y="70"/>
                  </a:lnTo>
                  <a:lnTo>
                    <a:pt x="57" y="81"/>
                  </a:lnTo>
                  <a:lnTo>
                    <a:pt x="72" y="89"/>
                  </a:lnTo>
                  <a:lnTo>
                    <a:pt x="87" y="94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8" name="Freeform 67"/>
            <p:cNvSpPr>
              <a:spLocks/>
            </p:cNvSpPr>
            <p:nvPr/>
          </p:nvSpPr>
          <p:spPr bwMode="auto">
            <a:xfrm>
              <a:off x="3527" y="1721"/>
              <a:ext cx="268" cy="300"/>
            </a:xfrm>
            <a:custGeom>
              <a:avLst/>
              <a:gdLst/>
              <a:ahLst/>
              <a:cxnLst>
                <a:cxn ang="0">
                  <a:pos x="338" y="125"/>
                </a:cxn>
                <a:cxn ang="0">
                  <a:pos x="371" y="154"/>
                </a:cxn>
                <a:cxn ang="0">
                  <a:pos x="390" y="192"/>
                </a:cxn>
                <a:cxn ang="0">
                  <a:pos x="402" y="237"/>
                </a:cxn>
                <a:cxn ang="0">
                  <a:pos x="415" y="222"/>
                </a:cxn>
                <a:cxn ang="0">
                  <a:pos x="426" y="176"/>
                </a:cxn>
                <a:cxn ang="0">
                  <a:pos x="462" y="154"/>
                </a:cxn>
                <a:cxn ang="0">
                  <a:pos x="491" y="175"/>
                </a:cxn>
                <a:cxn ang="0">
                  <a:pos x="496" y="214"/>
                </a:cxn>
                <a:cxn ang="0">
                  <a:pos x="477" y="252"/>
                </a:cxn>
                <a:cxn ang="0">
                  <a:pos x="444" y="281"/>
                </a:cxn>
                <a:cxn ang="0">
                  <a:pos x="474" y="317"/>
                </a:cxn>
                <a:cxn ang="0">
                  <a:pos x="504" y="381"/>
                </a:cxn>
                <a:cxn ang="0">
                  <a:pos x="533" y="446"/>
                </a:cxn>
                <a:cxn ang="0">
                  <a:pos x="532" y="492"/>
                </a:cxn>
                <a:cxn ang="0">
                  <a:pos x="511" y="534"/>
                </a:cxn>
                <a:cxn ang="0">
                  <a:pos x="476" y="567"/>
                </a:cxn>
                <a:cxn ang="0">
                  <a:pos x="430" y="589"/>
                </a:cxn>
                <a:cxn ang="0">
                  <a:pos x="380" y="599"/>
                </a:cxn>
                <a:cxn ang="0">
                  <a:pos x="368" y="480"/>
                </a:cxn>
                <a:cxn ang="0">
                  <a:pos x="379" y="387"/>
                </a:cxn>
                <a:cxn ang="0">
                  <a:pos x="346" y="455"/>
                </a:cxn>
                <a:cxn ang="0">
                  <a:pos x="294" y="509"/>
                </a:cxn>
                <a:cxn ang="0">
                  <a:pos x="243" y="526"/>
                </a:cxn>
                <a:cxn ang="0">
                  <a:pos x="203" y="527"/>
                </a:cxn>
                <a:cxn ang="0">
                  <a:pos x="171" y="510"/>
                </a:cxn>
                <a:cxn ang="0">
                  <a:pos x="130" y="444"/>
                </a:cxn>
                <a:cxn ang="0">
                  <a:pos x="76" y="382"/>
                </a:cxn>
                <a:cxn ang="0">
                  <a:pos x="28" y="320"/>
                </a:cxn>
                <a:cxn ang="0">
                  <a:pos x="57" y="314"/>
                </a:cxn>
                <a:cxn ang="0">
                  <a:pos x="83" y="298"/>
                </a:cxn>
                <a:cxn ang="0">
                  <a:pos x="85" y="284"/>
                </a:cxn>
                <a:cxn ang="0">
                  <a:pos x="70" y="288"/>
                </a:cxn>
                <a:cxn ang="0">
                  <a:pos x="58" y="290"/>
                </a:cxn>
                <a:cxn ang="0">
                  <a:pos x="37" y="294"/>
                </a:cxn>
                <a:cxn ang="0">
                  <a:pos x="24" y="276"/>
                </a:cxn>
                <a:cxn ang="0">
                  <a:pos x="50" y="256"/>
                </a:cxn>
                <a:cxn ang="0">
                  <a:pos x="75" y="255"/>
                </a:cxn>
                <a:cxn ang="0">
                  <a:pos x="108" y="290"/>
                </a:cxn>
                <a:cxn ang="0">
                  <a:pos x="118" y="351"/>
                </a:cxn>
                <a:cxn ang="0">
                  <a:pos x="138" y="406"/>
                </a:cxn>
                <a:cxn ang="0">
                  <a:pos x="172" y="398"/>
                </a:cxn>
                <a:cxn ang="0">
                  <a:pos x="203" y="382"/>
                </a:cxn>
                <a:cxn ang="0">
                  <a:pos x="214" y="365"/>
                </a:cxn>
                <a:cxn ang="0">
                  <a:pos x="188" y="365"/>
                </a:cxn>
                <a:cxn ang="0">
                  <a:pos x="159" y="369"/>
                </a:cxn>
                <a:cxn ang="0">
                  <a:pos x="146" y="330"/>
                </a:cxn>
                <a:cxn ang="0">
                  <a:pos x="139" y="273"/>
                </a:cxn>
                <a:cxn ang="0">
                  <a:pos x="100" y="237"/>
                </a:cxn>
                <a:cxn ang="0">
                  <a:pos x="62" y="230"/>
                </a:cxn>
                <a:cxn ang="0">
                  <a:pos x="25" y="238"/>
                </a:cxn>
                <a:cxn ang="0">
                  <a:pos x="0" y="216"/>
                </a:cxn>
                <a:cxn ang="0">
                  <a:pos x="7" y="112"/>
                </a:cxn>
                <a:cxn ang="0">
                  <a:pos x="30" y="110"/>
                </a:cxn>
                <a:cxn ang="0">
                  <a:pos x="54" y="112"/>
                </a:cxn>
                <a:cxn ang="0">
                  <a:pos x="87" y="108"/>
                </a:cxn>
                <a:cxn ang="0">
                  <a:pos x="134" y="96"/>
                </a:cxn>
                <a:cxn ang="0">
                  <a:pos x="178" y="82"/>
                </a:cxn>
                <a:cxn ang="0">
                  <a:pos x="223" y="64"/>
                </a:cxn>
                <a:cxn ang="0">
                  <a:pos x="262" y="36"/>
                </a:cxn>
                <a:cxn ang="0">
                  <a:pos x="299" y="0"/>
                </a:cxn>
                <a:cxn ang="0">
                  <a:pos x="304" y="83"/>
                </a:cxn>
              </a:cxnLst>
              <a:rect l="0" t="0" r="r" b="b"/>
              <a:pathLst>
                <a:path w="536" h="599">
                  <a:moveTo>
                    <a:pt x="315" y="108"/>
                  </a:moveTo>
                  <a:lnTo>
                    <a:pt x="326" y="117"/>
                  </a:lnTo>
                  <a:lnTo>
                    <a:pt x="338" y="125"/>
                  </a:lnTo>
                  <a:lnTo>
                    <a:pt x="350" y="134"/>
                  </a:lnTo>
                  <a:lnTo>
                    <a:pt x="360" y="144"/>
                  </a:lnTo>
                  <a:lnTo>
                    <a:pt x="371" y="154"/>
                  </a:lnTo>
                  <a:lnTo>
                    <a:pt x="380" y="165"/>
                  </a:lnTo>
                  <a:lnTo>
                    <a:pt x="387" y="178"/>
                  </a:lnTo>
                  <a:lnTo>
                    <a:pt x="390" y="192"/>
                  </a:lnTo>
                  <a:lnTo>
                    <a:pt x="394" y="207"/>
                  </a:lnTo>
                  <a:lnTo>
                    <a:pt x="398" y="221"/>
                  </a:lnTo>
                  <a:lnTo>
                    <a:pt x="402" y="237"/>
                  </a:lnTo>
                  <a:lnTo>
                    <a:pt x="407" y="251"/>
                  </a:lnTo>
                  <a:lnTo>
                    <a:pt x="411" y="237"/>
                  </a:lnTo>
                  <a:lnTo>
                    <a:pt x="415" y="222"/>
                  </a:lnTo>
                  <a:lnTo>
                    <a:pt x="418" y="207"/>
                  </a:lnTo>
                  <a:lnTo>
                    <a:pt x="422" y="191"/>
                  </a:lnTo>
                  <a:lnTo>
                    <a:pt x="426" y="176"/>
                  </a:lnTo>
                  <a:lnTo>
                    <a:pt x="435" y="166"/>
                  </a:lnTo>
                  <a:lnTo>
                    <a:pt x="445" y="158"/>
                  </a:lnTo>
                  <a:lnTo>
                    <a:pt x="462" y="154"/>
                  </a:lnTo>
                  <a:lnTo>
                    <a:pt x="474" y="158"/>
                  </a:lnTo>
                  <a:lnTo>
                    <a:pt x="483" y="165"/>
                  </a:lnTo>
                  <a:lnTo>
                    <a:pt x="491" y="175"/>
                  </a:lnTo>
                  <a:lnTo>
                    <a:pt x="496" y="186"/>
                  </a:lnTo>
                  <a:lnTo>
                    <a:pt x="498" y="200"/>
                  </a:lnTo>
                  <a:lnTo>
                    <a:pt x="496" y="214"/>
                  </a:lnTo>
                  <a:lnTo>
                    <a:pt x="491" y="229"/>
                  </a:lnTo>
                  <a:lnTo>
                    <a:pt x="486" y="241"/>
                  </a:lnTo>
                  <a:lnTo>
                    <a:pt x="477" y="252"/>
                  </a:lnTo>
                  <a:lnTo>
                    <a:pt x="468" y="264"/>
                  </a:lnTo>
                  <a:lnTo>
                    <a:pt x="456" y="273"/>
                  </a:lnTo>
                  <a:lnTo>
                    <a:pt x="444" y="281"/>
                  </a:lnTo>
                  <a:lnTo>
                    <a:pt x="443" y="281"/>
                  </a:lnTo>
                  <a:lnTo>
                    <a:pt x="460" y="298"/>
                  </a:lnTo>
                  <a:lnTo>
                    <a:pt x="474" y="317"/>
                  </a:lnTo>
                  <a:lnTo>
                    <a:pt x="486" y="336"/>
                  </a:lnTo>
                  <a:lnTo>
                    <a:pt x="496" y="358"/>
                  </a:lnTo>
                  <a:lnTo>
                    <a:pt x="504" y="381"/>
                  </a:lnTo>
                  <a:lnTo>
                    <a:pt x="513" y="403"/>
                  </a:lnTo>
                  <a:lnTo>
                    <a:pt x="523" y="425"/>
                  </a:lnTo>
                  <a:lnTo>
                    <a:pt x="533" y="446"/>
                  </a:lnTo>
                  <a:lnTo>
                    <a:pt x="536" y="462"/>
                  </a:lnTo>
                  <a:lnTo>
                    <a:pt x="536" y="478"/>
                  </a:lnTo>
                  <a:lnTo>
                    <a:pt x="532" y="492"/>
                  </a:lnTo>
                  <a:lnTo>
                    <a:pt x="528" y="506"/>
                  </a:lnTo>
                  <a:lnTo>
                    <a:pt x="520" y="521"/>
                  </a:lnTo>
                  <a:lnTo>
                    <a:pt x="511" y="534"/>
                  </a:lnTo>
                  <a:lnTo>
                    <a:pt x="502" y="546"/>
                  </a:lnTo>
                  <a:lnTo>
                    <a:pt x="490" y="558"/>
                  </a:lnTo>
                  <a:lnTo>
                    <a:pt x="476" y="567"/>
                  </a:lnTo>
                  <a:lnTo>
                    <a:pt x="461" y="575"/>
                  </a:lnTo>
                  <a:lnTo>
                    <a:pt x="445" y="582"/>
                  </a:lnTo>
                  <a:lnTo>
                    <a:pt x="430" y="589"/>
                  </a:lnTo>
                  <a:lnTo>
                    <a:pt x="414" y="594"/>
                  </a:lnTo>
                  <a:lnTo>
                    <a:pt x="397" y="598"/>
                  </a:lnTo>
                  <a:lnTo>
                    <a:pt x="380" y="599"/>
                  </a:lnTo>
                  <a:lnTo>
                    <a:pt x="363" y="599"/>
                  </a:lnTo>
                  <a:lnTo>
                    <a:pt x="362" y="538"/>
                  </a:lnTo>
                  <a:lnTo>
                    <a:pt x="368" y="480"/>
                  </a:lnTo>
                  <a:lnTo>
                    <a:pt x="379" y="423"/>
                  </a:lnTo>
                  <a:lnTo>
                    <a:pt x="389" y="366"/>
                  </a:lnTo>
                  <a:lnTo>
                    <a:pt x="379" y="387"/>
                  </a:lnTo>
                  <a:lnTo>
                    <a:pt x="369" y="410"/>
                  </a:lnTo>
                  <a:lnTo>
                    <a:pt x="358" y="433"/>
                  </a:lnTo>
                  <a:lnTo>
                    <a:pt x="346" y="455"/>
                  </a:lnTo>
                  <a:lnTo>
                    <a:pt x="332" y="478"/>
                  </a:lnTo>
                  <a:lnTo>
                    <a:pt x="315" y="495"/>
                  </a:lnTo>
                  <a:lnTo>
                    <a:pt x="294" y="509"/>
                  </a:lnTo>
                  <a:lnTo>
                    <a:pt x="267" y="518"/>
                  </a:lnTo>
                  <a:lnTo>
                    <a:pt x="256" y="522"/>
                  </a:lnTo>
                  <a:lnTo>
                    <a:pt x="243" y="526"/>
                  </a:lnTo>
                  <a:lnTo>
                    <a:pt x="229" y="529"/>
                  </a:lnTo>
                  <a:lnTo>
                    <a:pt x="216" y="529"/>
                  </a:lnTo>
                  <a:lnTo>
                    <a:pt x="203" y="527"/>
                  </a:lnTo>
                  <a:lnTo>
                    <a:pt x="191" y="523"/>
                  </a:lnTo>
                  <a:lnTo>
                    <a:pt x="181" y="518"/>
                  </a:lnTo>
                  <a:lnTo>
                    <a:pt x="171" y="510"/>
                  </a:lnTo>
                  <a:lnTo>
                    <a:pt x="160" y="487"/>
                  </a:lnTo>
                  <a:lnTo>
                    <a:pt x="146" y="465"/>
                  </a:lnTo>
                  <a:lnTo>
                    <a:pt x="130" y="444"/>
                  </a:lnTo>
                  <a:lnTo>
                    <a:pt x="113" y="423"/>
                  </a:lnTo>
                  <a:lnTo>
                    <a:pt x="95" y="402"/>
                  </a:lnTo>
                  <a:lnTo>
                    <a:pt x="76" y="382"/>
                  </a:lnTo>
                  <a:lnTo>
                    <a:pt x="58" y="362"/>
                  </a:lnTo>
                  <a:lnTo>
                    <a:pt x="41" y="341"/>
                  </a:lnTo>
                  <a:lnTo>
                    <a:pt x="28" y="320"/>
                  </a:lnTo>
                  <a:lnTo>
                    <a:pt x="37" y="318"/>
                  </a:lnTo>
                  <a:lnTo>
                    <a:pt x="47" y="317"/>
                  </a:lnTo>
                  <a:lnTo>
                    <a:pt x="57" y="314"/>
                  </a:lnTo>
                  <a:lnTo>
                    <a:pt x="67" y="310"/>
                  </a:lnTo>
                  <a:lnTo>
                    <a:pt x="75" y="305"/>
                  </a:lnTo>
                  <a:lnTo>
                    <a:pt x="83" y="298"/>
                  </a:lnTo>
                  <a:lnTo>
                    <a:pt x="89" y="290"/>
                  </a:lnTo>
                  <a:lnTo>
                    <a:pt x="93" y="281"/>
                  </a:lnTo>
                  <a:lnTo>
                    <a:pt x="85" y="284"/>
                  </a:lnTo>
                  <a:lnTo>
                    <a:pt x="79" y="286"/>
                  </a:lnTo>
                  <a:lnTo>
                    <a:pt x="74" y="288"/>
                  </a:lnTo>
                  <a:lnTo>
                    <a:pt x="70" y="288"/>
                  </a:lnTo>
                  <a:lnTo>
                    <a:pt x="66" y="289"/>
                  </a:lnTo>
                  <a:lnTo>
                    <a:pt x="62" y="289"/>
                  </a:lnTo>
                  <a:lnTo>
                    <a:pt x="58" y="290"/>
                  </a:lnTo>
                  <a:lnTo>
                    <a:pt x="54" y="292"/>
                  </a:lnTo>
                  <a:lnTo>
                    <a:pt x="46" y="293"/>
                  </a:lnTo>
                  <a:lnTo>
                    <a:pt x="37" y="294"/>
                  </a:lnTo>
                  <a:lnTo>
                    <a:pt x="29" y="293"/>
                  </a:lnTo>
                  <a:lnTo>
                    <a:pt x="23" y="288"/>
                  </a:lnTo>
                  <a:lnTo>
                    <a:pt x="24" y="276"/>
                  </a:lnTo>
                  <a:lnTo>
                    <a:pt x="32" y="268"/>
                  </a:lnTo>
                  <a:lnTo>
                    <a:pt x="41" y="262"/>
                  </a:lnTo>
                  <a:lnTo>
                    <a:pt x="50" y="256"/>
                  </a:lnTo>
                  <a:lnTo>
                    <a:pt x="58" y="254"/>
                  </a:lnTo>
                  <a:lnTo>
                    <a:pt x="67" y="254"/>
                  </a:lnTo>
                  <a:lnTo>
                    <a:pt x="75" y="255"/>
                  </a:lnTo>
                  <a:lnTo>
                    <a:pt x="83" y="258"/>
                  </a:lnTo>
                  <a:lnTo>
                    <a:pt x="99" y="272"/>
                  </a:lnTo>
                  <a:lnTo>
                    <a:pt x="108" y="290"/>
                  </a:lnTo>
                  <a:lnTo>
                    <a:pt x="113" y="309"/>
                  </a:lnTo>
                  <a:lnTo>
                    <a:pt x="116" y="330"/>
                  </a:lnTo>
                  <a:lnTo>
                    <a:pt x="118" y="351"/>
                  </a:lnTo>
                  <a:lnTo>
                    <a:pt x="121" y="370"/>
                  </a:lnTo>
                  <a:lnTo>
                    <a:pt x="127" y="389"/>
                  </a:lnTo>
                  <a:lnTo>
                    <a:pt x="138" y="406"/>
                  </a:lnTo>
                  <a:lnTo>
                    <a:pt x="150" y="404"/>
                  </a:lnTo>
                  <a:lnTo>
                    <a:pt x="161" y="402"/>
                  </a:lnTo>
                  <a:lnTo>
                    <a:pt x="172" y="398"/>
                  </a:lnTo>
                  <a:lnTo>
                    <a:pt x="182" y="394"/>
                  </a:lnTo>
                  <a:lnTo>
                    <a:pt x="193" y="389"/>
                  </a:lnTo>
                  <a:lnTo>
                    <a:pt x="203" y="382"/>
                  </a:lnTo>
                  <a:lnTo>
                    <a:pt x="212" y="377"/>
                  </a:lnTo>
                  <a:lnTo>
                    <a:pt x="222" y="370"/>
                  </a:lnTo>
                  <a:lnTo>
                    <a:pt x="214" y="365"/>
                  </a:lnTo>
                  <a:lnTo>
                    <a:pt x="205" y="362"/>
                  </a:lnTo>
                  <a:lnTo>
                    <a:pt x="197" y="362"/>
                  </a:lnTo>
                  <a:lnTo>
                    <a:pt x="188" y="365"/>
                  </a:lnTo>
                  <a:lnTo>
                    <a:pt x="178" y="366"/>
                  </a:lnTo>
                  <a:lnTo>
                    <a:pt x="169" y="369"/>
                  </a:lnTo>
                  <a:lnTo>
                    <a:pt x="159" y="369"/>
                  </a:lnTo>
                  <a:lnTo>
                    <a:pt x="150" y="368"/>
                  </a:lnTo>
                  <a:lnTo>
                    <a:pt x="147" y="349"/>
                  </a:lnTo>
                  <a:lnTo>
                    <a:pt x="146" y="330"/>
                  </a:lnTo>
                  <a:lnTo>
                    <a:pt x="144" y="310"/>
                  </a:lnTo>
                  <a:lnTo>
                    <a:pt x="143" y="290"/>
                  </a:lnTo>
                  <a:lnTo>
                    <a:pt x="139" y="273"/>
                  </a:lnTo>
                  <a:lnTo>
                    <a:pt x="131" y="258"/>
                  </a:lnTo>
                  <a:lnTo>
                    <a:pt x="118" y="244"/>
                  </a:lnTo>
                  <a:lnTo>
                    <a:pt x="100" y="237"/>
                  </a:lnTo>
                  <a:lnTo>
                    <a:pt x="88" y="233"/>
                  </a:lnTo>
                  <a:lnTo>
                    <a:pt x="75" y="230"/>
                  </a:lnTo>
                  <a:lnTo>
                    <a:pt x="62" y="230"/>
                  </a:lnTo>
                  <a:lnTo>
                    <a:pt x="50" y="231"/>
                  </a:lnTo>
                  <a:lnTo>
                    <a:pt x="37" y="234"/>
                  </a:lnTo>
                  <a:lnTo>
                    <a:pt x="25" y="238"/>
                  </a:lnTo>
                  <a:lnTo>
                    <a:pt x="13" y="243"/>
                  </a:lnTo>
                  <a:lnTo>
                    <a:pt x="3" y="248"/>
                  </a:lnTo>
                  <a:lnTo>
                    <a:pt x="0" y="216"/>
                  </a:lnTo>
                  <a:lnTo>
                    <a:pt x="3" y="182"/>
                  </a:lnTo>
                  <a:lnTo>
                    <a:pt x="7" y="148"/>
                  </a:lnTo>
                  <a:lnTo>
                    <a:pt x="7" y="112"/>
                  </a:lnTo>
                  <a:lnTo>
                    <a:pt x="15" y="110"/>
                  </a:lnTo>
                  <a:lnTo>
                    <a:pt x="23" y="110"/>
                  </a:lnTo>
                  <a:lnTo>
                    <a:pt x="30" y="110"/>
                  </a:lnTo>
                  <a:lnTo>
                    <a:pt x="38" y="111"/>
                  </a:lnTo>
                  <a:lnTo>
                    <a:pt x="46" y="112"/>
                  </a:lnTo>
                  <a:lnTo>
                    <a:pt x="54" y="112"/>
                  </a:lnTo>
                  <a:lnTo>
                    <a:pt x="63" y="112"/>
                  </a:lnTo>
                  <a:lnTo>
                    <a:pt x="71" y="111"/>
                  </a:lnTo>
                  <a:lnTo>
                    <a:pt x="87" y="108"/>
                  </a:lnTo>
                  <a:lnTo>
                    <a:pt x="102" y="104"/>
                  </a:lnTo>
                  <a:lnTo>
                    <a:pt x="118" y="100"/>
                  </a:lnTo>
                  <a:lnTo>
                    <a:pt x="134" y="96"/>
                  </a:lnTo>
                  <a:lnTo>
                    <a:pt x="148" y="93"/>
                  </a:lnTo>
                  <a:lnTo>
                    <a:pt x="164" y="87"/>
                  </a:lnTo>
                  <a:lnTo>
                    <a:pt x="178" y="82"/>
                  </a:lnTo>
                  <a:lnTo>
                    <a:pt x="194" y="77"/>
                  </a:lnTo>
                  <a:lnTo>
                    <a:pt x="208" y="70"/>
                  </a:lnTo>
                  <a:lnTo>
                    <a:pt x="223" y="64"/>
                  </a:lnTo>
                  <a:lnTo>
                    <a:pt x="236" y="55"/>
                  </a:lnTo>
                  <a:lnTo>
                    <a:pt x="249" y="45"/>
                  </a:lnTo>
                  <a:lnTo>
                    <a:pt x="262" y="36"/>
                  </a:lnTo>
                  <a:lnTo>
                    <a:pt x="275" y="24"/>
                  </a:lnTo>
                  <a:lnTo>
                    <a:pt x="287" y="13"/>
                  </a:lnTo>
                  <a:lnTo>
                    <a:pt x="299" y="0"/>
                  </a:lnTo>
                  <a:lnTo>
                    <a:pt x="303" y="27"/>
                  </a:lnTo>
                  <a:lnTo>
                    <a:pt x="303" y="56"/>
                  </a:lnTo>
                  <a:lnTo>
                    <a:pt x="304" y="83"/>
                  </a:lnTo>
                  <a:lnTo>
                    <a:pt x="315" y="108"/>
                  </a:lnTo>
                  <a:close/>
                </a:path>
              </a:pathLst>
            </a:custGeom>
            <a:solidFill>
              <a:srgbClr val="FFA5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9" name="Freeform 68"/>
            <p:cNvSpPr>
              <a:spLocks/>
            </p:cNvSpPr>
            <p:nvPr/>
          </p:nvSpPr>
          <p:spPr bwMode="auto">
            <a:xfrm>
              <a:off x="3187" y="1763"/>
              <a:ext cx="173" cy="65"/>
            </a:xfrm>
            <a:custGeom>
              <a:avLst/>
              <a:gdLst/>
              <a:ahLst/>
              <a:cxnLst>
                <a:cxn ang="0">
                  <a:pos x="340" y="44"/>
                </a:cxn>
                <a:cxn ang="0">
                  <a:pos x="343" y="54"/>
                </a:cxn>
                <a:cxn ang="0">
                  <a:pos x="344" y="65"/>
                </a:cxn>
                <a:cxn ang="0">
                  <a:pos x="344" y="74"/>
                </a:cxn>
                <a:cxn ang="0">
                  <a:pos x="340" y="83"/>
                </a:cxn>
                <a:cxn ang="0">
                  <a:pos x="335" y="89"/>
                </a:cxn>
                <a:cxn ang="0">
                  <a:pos x="327" y="96"/>
                </a:cxn>
                <a:cxn ang="0">
                  <a:pos x="319" y="100"/>
                </a:cxn>
                <a:cxn ang="0">
                  <a:pos x="310" y="103"/>
                </a:cxn>
                <a:cxn ang="0">
                  <a:pos x="305" y="97"/>
                </a:cxn>
                <a:cxn ang="0">
                  <a:pos x="306" y="91"/>
                </a:cxn>
                <a:cxn ang="0">
                  <a:pos x="312" y="83"/>
                </a:cxn>
                <a:cxn ang="0">
                  <a:pos x="314" y="75"/>
                </a:cxn>
                <a:cxn ang="0">
                  <a:pos x="314" y="63"/>
                </a:cxn>
                <a:cxn ang="0">
                  <a:pos x="312" y="53"/>
                </a:cxn>
                <a:cxn ang="0">
                  <a:pos x="306" y="45"/>
                </a:cxn>
                <a:cxn ang="0">
                  <a:pos x="297" y="38"/>
                </a:cxn>
                <a:cxn ang="0">
                  <a:pos x="274" y="40"/>
                </a:cxn>
                <a:cxn ang="0">
                  <a:pos x="251" y="48"/>
                </a:cxn>
                <a:cxn ang="0">
                  <a:pos x="232" y="59"/>
                </a:cxn>
                <a:cxn ang="0">
                  <a:pos x="213" y="75"/>
                </a:cxn>
                <a:cxn ang="0">
                  <a:pos x="195" y="92"/>
                </a:cxn>
                <a:cxn ang="0">
                  <a:pos x="175" y="106"/>
                </a:cxn>
                <a:cxn ang="0">
                  <a:pos x="156" y="117"/>
                </a:cxn>
                <a:cxn ang="0">
                  <a:pos x="132" y="122"/>
                </a:cxn>
                <a:cxn ang="0">
                  <a:pos x="116" y="125"/>
                </a:cxn>
                <a:cxn ang="0">
                  <a:pos x="99" y="127"/>
                </a:cxn>
                <a:cxn ang="0">
                  <a:pos x="82" y="130"/>
                </a:cxn>
                <a:cxn ang="0">
                  <a:pos x="64" y="130"/>
                </a:cxn>
                <a:cxn ang="0">
                  <a:pos x="47" y="129"/>
                </a:cxn>
                <a:cxn ang="0">
                  <a:pos x="31" y="126"/>
                </a:cxn>
                <a:cxn ang="0">
                  <a:pos x="14" y="121"/>
                </a:cxn>
                <a:cxn ang="0">
                  <a:pos x="0" y="114"/>
                </a:cxn>
                <a:cxn ang="0">
                  <a:pos x="25" y="120"/>
                </a:cxn>
                <a:cxn ang="0">
                  <a:pos x="47" y="118"/>
                </a:cxn>
                <a:cxn ang="0">
                  <a:pos x="69" y="112"/>
                </a:cxn>
                <a:cxn ang="0">
                  <a:pos x="89" y="101"/>
                </a:cxn>
                <a:cxn ang="0">
                  <a:pos x="107" y="88"/>
                </a:cxn>
                <a:cxn ang="0">
                  <a:pos x="124" y="72"/>
                </a:cxn>
                <a:cxn ang="0">
                  <a:pos x="140" y="55"/>
                </a:cxn>
                <a:cxn ang="0">
                  <a:pos x="156" y="38"/>
                </a:cxn>
                <a:cxn ang="0">
                  <a:pos x="170" y="28"/>
                </a:cxn>
                <a:cxn ang="0">
                  <a:pos x="186" y="19"/>
                </a:cxn>
                <a:cxn ang="0">
                  <a:pos x="203" y="11"/>
                </a:cxn>
                <a:cxn ang="0">
                  <a:pos x="221" y="6"/>
                </a:cxn>
                <a:cxn ang="0">
                  <a:pos x="238" y="2"/>
                </a:cxn>
                <a:cxn ang="0">
                  <a:pos x="257" y="0"/>
                </a:cxn>
                <a:cxn ang="0">
                  <a:pos x="276" y="3"/>
                </a:cxn>
                <a:cxn ang="0">
                  <a:pos x="295" y="7"/>
                </a:cxn>
                <a:cxn ang="0">
                  <a:pos x="301" y="10"/>
                </a:cxn>
                <a:cxn ang="0">
                  <a:pos x="308" y="13"/>
                </a:cxn>
                <a:cxn ang="0">
                  <a:pos x="314" y="16"/>
                </a:cxn>
                <a:cxn ang="0">
                  <a:pos x="322" y="21"/>
                </a:cxn>
                <a:cxn ang="0">
                  <a:pos x="327" y="25"/>
                </a:cxn>
                <a:cxn ang="0">
                  <a:pos x="332" y="31"/>
                </a:cxn>
                <a:cxn ang="0">
                  <a:pos x="338" y="37"/>
                </a:cxn>
                <a:cxn ang="0">
                  <a:pos x="340" y="44"/>
                </a:cxn>
              </a:cxnLst>
              <a:rect l="0" t="0" r="r" b="b"/>
              <a:pathLst>
                <a:path w="344" h="130">
                  <a:moveTo>
                    <a:pt x="340" y="44"/>
                  </a:moveTo>
                  <a:lnTo>
                    <a:pt x="343" y="54"/>
                  </a:lnTo>
                  <a:lnTo>
                    <a:pt x="344" y="65"/>
                  </a:lnTo>
                  <a:lnTo>
                    <a:pt x="344" y="74"/>
                  </a:lnTo>
                  <a:lnTo>
                    <a:pt x="340" y="83"/>
                  </a:lnTo>
                  <a:lnTo>
                    <a:pt x="335" y="89"/>
                  </a:lnTo>
                  <a:lnTo>
                    <a:pt x="327" y="96"/>
                  </a:lnTo>
                  <a:lnTo>
                    <a:pt x="319" y="100"/>
                  </a:lnTo>
                  <a:lnTo>
                    <a:pt x="310" y="103"/>
                  </a:lnTo>
                  <a:lnTo>
                    <a:pt x="305" y="97"/>
                  </a:lnTo>
                  <a:lnTo>
                    <a:pt x="306" y="91"/>
                  </a:lnTo>
                  <a:lnTo>
                    <a:pt x="312" y="83"/>
                  </a:lnTo>
                  <a:lnTo>
                    <a:pt x="314" y="75"/>
                  </a:lnTo>
                  <a:lnTo>
                    <a:pt x="314" y="63"/>
                  </a:lnTo>
                  <a:lnTo>
                    <a:pt x="312" y="53"/>
                  </a:lnTo>
                  <a:lnTo>
                    <a:pt x="306" y="45"/>
                  </a:lnTo>
                  <a:lnTo>
                    <a:pt x="297" y="38"/>
                  </a:lnTo>
                  <a:lnTo>
                    <a:pt x="274" y="40"/>
                  </a:lnTo>
                  <a:lnTo>
                    <a:pt x="251" y="48"/>
                  </a:lnTo>
                  <a:lnTo>
                    <a:pt x="232" y="59"/>
                  </a:lnTo>
                  <a:lnTo>
                    <a:pt x="213" y="75"/>
                  </a:lnTo>
                  <a:lnTo>
                    <a:pt x="195" y="92"/>
                  </a:lnTo>
                  <a:lnTo>
                    <a:pt x="175" y="106"/>
                  </a:lnTo>
                  <a:lnTo>
                    <a:pt x="156" y="117"/>
                  </a:lnTo>
                  <a:lnTo>
                    <a:pt x="132" y="122"/>
                  </a:lnTo>
                  <a:lnTo>
                    <a:pt x="116" y="125"/>
                  </a:lnTo>
                  <a:lnTo>
                    <a:pt x="99" y="127"/>
                  </a:lnTo>
                  <a:lnTo>
                    <a:pt x="82" y="130"/>
                  </a:lnTo>
                  <a:lnTo>
                    <a:pt x="64" y="130"/>
                  </a:lnTo>
                  <a:lnTo>
                    <a:pt x="47" y="129"/>
                  </a:lnTo>
                  <a:lnTo>
                    <a:pt x="31" y="126"/>
                  </a:lnTo>
                  <a:lnTo>
                    <a:pt x="14" y="121"/>
                  </a:lnTo>
                  <a:lnTo>
                    <a:pt x="0" y="114"/>
                  </a:lnTo>
                  <a:lnTo>
                    <a:pt x="25" y="120"/>
                  </a:lnTo>
                  <a:lnTo>
                    <a:pt x="47" y="118"/>
                  </a:lnTo>
                  <a:lnTo>
                    <a:pt x="69" y="112"/>
                  </a:lnTo>
                  <a:lnTo>
                    <a:pt x="89" y="101"/>
                  </a:lnTo>
                  <a:lnTo>
                    <a:pt x="107" y="88"/>
                  </a:lnTo>
                  <a:lnTo>
                    <a:pt x="124" y="72"/>
                  </a:lnTo>
                  <a:lnTo>
                    <a:pt x="140" y="55"/>
                  </a:lnTo>
                  <a:lnTo>
                    <a:pt x="156" y="38"/>
                  </a:lnTo>
                  <a:lnTo>
                    <a:pt x="170" y="28"/>
                  </a:lnTo>
                  <a:lnTo>
                    <a:pt x="186" y="19"/>
                  </a:lnTo>
                  <a:lnTo>
                    <a:pt x="203" y="11"/>
                  </a:lnTo>
                  <a:lnTo>
                    <a:pt x="221" y="6"/>
                  </a:lnTo>
                  <a:lnTo>
                    <a:pt x="238" y="2"/>
                  </a:lnTo>
                  <a:lnTo>
                    <a:pt x="257" y="0"/>
                  </a:lnTo>
                  <a:lnTo>
                    <a:pt x="276" y="3"/>
                  </a:lnTo>
                  <a:lnTo>
                    <a:pt x="295" y="7"/>
                  </a:lnTo>
                  <a:lnTo>
                    <a:pt x="301" y="10"/>
                  </a:lnTo>
                  <a:lnTo>
                    <a:pt x="308" y="13"/>
                  </a:lnTo>
                  <a:lnTo>
                    <a:pt x="314" y="16"/>
                  </a:lnTo>
                  <a:lnTo>
                    <a:pt x="322" y="21"/>
                  </a:lnTo>
                  <a:lnTo>
                    <a:pt x="327" y="25"/>
                  </a:lnTo>
                  <a:lnTo>
                    <a:pt x="332" y="31"/>
                  </a:lnTo>
                  <a:lnTo>
                    <a:pt x="338" y="37"/>
                  </a:lnTo>
                  <a:lnTo>
                    <a:pt x="34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0" name="Freeform 69"/>
            <p:cNvSpPr>
              <a:spLocks/>
            </p:cNvSpPr>
            <p:nvPr/>
          </p:nvSpPr>
          <p:spPr bwMode="auto">
            <a:xfrm>
              <a:off x="3597" y="1801"/>
              <a:ext cx="77" cy="38"/>
            </a:xfrm>
            <a:custGeom>
              <a:avLst/>
              <a:gdLst/>
              <a:ahLst/>
              <a:cxnLst>
                <a:cxn ang="0">
                  <a:pos x="156" y="7"/>
                </a:cxn>
                <a:cxn ang="0">
                  <a:pos x="147" y="11"/>
                </a:cxn>
                <a:cxn ang="0">
                  <a:pos x="138" y="14"/>
                </a:cxn>
                <a:cxn ang="0">
                  <a:pos x="127" y="17"/>
                </a:cxn>
                <a:cxn ang="0">
                  <a:pos x="117" y="18"/>
                </a:cxn>
                <a:cxn ang="0">
                  <a:pos x="105" y="20"/>
                </a:cxn>
                <a:cxn ang="0">
                  <a:pos x="94" y="21"/>
                </a:cxn>
                <a:cxn ang="0">
                  <a:pos x="84" y="22"/>
                </a:cxn>
                <a:cxn ang="0">
                  <a:pos x="73" y="25"/>
                </a:cxn>
                <a:cxn ang="0">
                  <a:pos x="64" y="31"/>
                </a:cxn>
                <a:cxn ang="0">
                  <a:pos x="55" y="38"/>
                </a:cxn>
                <a:cxn ang="0">
                  <a:pos x="47" y="46"/>
                </a:cxn>
                <a:cxn ang="0">
                  <a:pos x="39" y="54"/>
                </a:cxn>
                <a:cxn ang="0">
                  <a:pos x="30" y="60"/>
                </a:cxn>
                <a:cxn ang="0">
                  <a:pos x="21" y="67"/>
                </a:cxn>
                <a:cxn ang="0">
                  <a:pos x="12" y="72"/>
                </a:cxn>
                <a:cxn ang="0">
                  <a:pos x="1" y="76"/>
                </a:cxn>
                <a:cxn ang="0">
                  <a:pos x="0" y="75"/>
                </a:cxn>
                <a:cxn ang="0">
                  <a:pos x="5" y="63"/>
                </a:cxn>
                <a:cxn ang="0">
                  <a:pos x="11" y="51"/>
                </a:cxn>
                <a:cxn ang="0">
                  <a:pos x="18" y="39"/>
                </a:cxn>
                <a:cxn ang="0">
                  <a:pos x="26" y="28"/>
                </a:cxn>
                <a:cxn ang="0">
                  <a:pos x="35" y="18"/>
                </a:cxn>
                <a:cxn ang="0">
                  <a:pos x="46" y="11"/>
                </a:cxn>
                <a:cxn ang="0">
                  <a:pos x="58" y="4"/>
                </a:cxn>
                <a:cxn ang="0">
                  <a:pos x="71" y="1"/>
                </a:cxn>
                <a:cxn ang="0">
                  <a:pos x="83" y="0"/>
                </a:cxn>
                <a:cxn ang="0">
                  <a:pos x="93" y="1"/>
                </a:cxn>
                <a:cxn ang="0">
                  <a:pos x="105" y="1"/>
                </a:cxn>
                <a:cxn ang="0">
                  <a:pos x="115" y="4"/>
                </a:cxn>
                <a:cxn ang="0">
                  <a:pos x="126" y="5"/>
                </a:cxn>
                <a:cxn ang="0">
                  <a:pos x="136" y="7"/>
                </a:cxn>
                <a:cxn ang="0">
                  <a:pos x="145" y="7"/>
                </a:cxn>
                <a:cxn ang="0">
                  <a:pos x="156" y="7"/>
                </a:cxn>
              </a:cxnLst>
              <a:rect l="0" t="0" r="r" b="b"/>
              <a:pathLst>
                <a:path w="156" h="76">
                  <a:moveTo>
                    <a:pt x="156" y="7"/>
                  </a:moveTo>
                  <a:lnTo>
                    <a:pt x="147" y="11"/>
                  </a:lnTo>
                  <a:lnTo>
                    <a:pt x="138" y="14"/>
                  </a:lnTo>
                  <a:lnTo>
                    <a:pt x="127" y="17"/>
                  </a:lnTo>
                  <a:lnTo>
                    <a:pt x="117" y="18"/>
                  </a:lnTo>
                  <a:lnTo>
                    <a:pt x="105" y="20"/>
                  </a:lnTo>
                  <a:lnTo>
                    <a:pt x="94" y="21"/>
                  </a:lnTo>
                  <a:lnTo>
                    <a:pt x="84" y="22"/>
                  </a:lnTo>
                  <a:lnTo>
                    <a:pt x="73" y="25"/>
                  </a:lnTo>
                  <a:lnTo>
                    <a:pt x="64" y="31"/>
                  </a:lnTo>
                  <a:lnTo>
                    <a:pt x="55" y="38"/>
                  </a:lnTo>
                  <a:lnTo>
                    <a:pt x="47" y="46"/>
                  </a:lnTo>
                  <a:lnTo>
                    <a:pt x="39" y="54"/>
                  </a:lnTo>
                  <a:lnTo>
                    <a:pt x="30" y="60"/>
                  </a:lnTo>
                  <a:lnTo>
                    <a:pt x="21" y="67"/>
                  </a:lnTo>
                  <a:lnTo>
                    <a:pt x="12" y="72"/>
                  </a:lnTo>
                  <a:lnTo>
                    <a:pt x="1" y="76"/>
                  </a:lnTo>
                  <a:lnTo>
                    <a:pt x="0" y="75"/>
                  </a:lnTo>
                  <a:lnTo>
                    <a:pt x="5" y="63"/>
                  </a:lnTo>
                  <a:lnTo>
                    <a:pt x="11" y="51"/>
                  </a:lnTo>
                  <a:lnTo>
                    <a:pt x="18" y="39"/>
                  </a:lnTo>
                  <a:lnTo>
                    <a:pt x="26" y="28"/>
                  </a:lnTo>
                  <a:lnTo>
                    <a:pt x="35" y="18"/>
                  </a:lnTo>
                  <a:lnTo>
                    <a:pt x="46" y="11"/>
                  </a:lnTo>
                  <a:lnTo>
                    <a:pt x="58" y="4"/>
                  </a:lnTo>
                  <a:lnTo>
                    <a:pt x="71" y="1"/>
                  </a:lnTo>
                  <a:lnTo>
                    <a:pt x="83" y="0"/>
                  </a:lnTo>
                  <a:lnTo>
                    <a:pt x="93" y="1"/>
                  </a:lnTo>
                  <a:lnTo>
                    <a:pt x="105" y="1"/>
                  </a:lnTo>
                  <a:lnTo>
                    <a:pt x="115" y="4"/>
                  </a:lnTo>
                  <a:lnTo>
                    <a:pt x="126" y="5"/>
                  </a:lnTo>
                  <a:lnTo>
                    <a:pt x="136" y="7"/>
                  </a:lnTo>
                  <a:lnTo>
                    <a:pt x="145" y="7"/>
                  </a:lnTo>
                  <a:lnTo>
                    <a:pt x="1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1" name="Freeform 70"/>
            <p:cNvSpPr>
              <a:spLocks/>
            </p:cNvSpPr>
            <p:nvPr/>
          </p:nvSpPr>
          <p:spPr bwMode="auto">
            <a:xfrm>
              <a:off x="3608" y="1823"/>
              <a:ext cx="53" cy="31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00" y="16"/>
                </a:cxn>
                <a:cxn ang="0">
                  <a:pos x="92" y="31"/>
                </a:cxn>
                <a:cxn ang="0">
                  <a:pos x="82" y="47"/>
                </a:cxn>
                <a:cxn ang="0">
                  <a:pos x="68" y="59"/>
                </a:cxn>
                <a:cxn ang="0">
                  <a:pos x="59" y="60"/>
                </a:cxn>
                <a:cxn ang="0">
                  <a:pos x="49" y="60"/>
                </a:cxn>
                <a:cxn ang="0">
                  <a:pos x="37" y="59"/>
                </a:cxn>
                <a:cxn ang="0">
                  <a:pos x="27" y="58"/>
                </a:cxn>
                <a:cxn ang="0">
                  <a:pos x="16" y="55"/>
                </a:cxn>
                <a:cxn ang="0">
                  <a:pos x="8" y="54"/>
                </a:cxn>
                <a:cxn ang="0">
                  <a:pos x="3" y="51"/>
                </a:cxn>
                <a:cxn ang="0">
                  <a:pos x="0" y="51"/>
                </a:cxn>
                <a:cxn ang="0">
                  <a:pos x="15" y="48"/>
                </a:cxn>
                <a:cxn ang="0">
                  <a:pos x="30" y="44"/>
                </a:cxn>
                <a:cxn ang="0">
                  <a:pos x="45" y="39"/>
                </a:cxn>
                <a:cxn ang="0">
                  <a:pos x="58" y="34"/>
                </a:cxn>
                <a:cxn ang="0">
                  <a:pos x="71" y="27"/>
                </a:cxn>
                <a:cxn ang="0">
                  <a:pos x="84" y="20"/>
                </a:cxn>
                <a:cxn ang="0">
                  <a:pos x="96" y="10"/>
                </a:cxn>
                <a:cxn ang="0">
                  <a:pos x="106" y="0"/>
                </a:cxn>
              </a:cxnLst>
              <a:rect l="0" t="0" r="r" b="b"/>
              <a:pathLst>
                <a:path w="106" h="60">
                  <a:moveTo>
                    <a:pt x="106" y="0"/>
                  </a:moveTo>
                  <a:lnTo>
                    <a:pt x="100" y="16"/>
                  </a:lnTo>
                  <a:lnTo>
                    <a:pt x="92" y="31"/>
                  </a:lnTo>
                  <a:lnTo>
                    <a:pt x="82" y="47"/>
                  </a:lnTo>
                  <a:lnTo>
                    <a:pt x="68" y="59"/>
                  </a:lnTo>
                  <a:lnTo>
                    <a:pt x="59" y="60"/>
                  </a:lnTo>
                  <a:lnTo>
                    <a:pt x="49" y="60"/>
                  </a:lnTo>
                  <a:lnTo>
                    <a:pt x="37" y="59"/>
                  </a:lnTo>
                  <a:lnTo>
                    <a:pt x="27" y="58"/>
                  </a:lnTo>
                  <a:lnTo>
                    <a:pt x="16" y="55"/>
                  </a:lnTo>
                  <a:lnTo>
                    <a:pt x="8" y="54"/>
                  </a:lnTo>
                  <a:lnTo>
                    <a:pt x="3" y="51"/>
                  </a:lnTo>
                  <a:lnTo>
                    <a:pt x="0" y="51"/>
                  </a:lnTo>
                  <a:lnTo>
                    <a:pt x="15" y="48"/>
                  </a:lnTo>
                  <a:lnTo>
                    <a:pt x="30" y="44"/>
                  </a:lnTo>
                  <a:lnTo>
                    <a:pt x="45" y="39"/>
                  </a:lnTo>
                  <a:lnTo>
                    <a:pt x="58" y="34"/>
                  </a:lnTo>
                  <a:lnTo>
                    <a:pt x="71" y="27"/>
                  </a:lnTo>
                  <a:lnTo>
                    <a:pt x="84" y="20"/>
                  </a:lnTo>
                  <a:lnTo>
                    <a:pt x="96" y="1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2" name="Freeform 71"/>
            <p:cNvSpPr>
              <a:spLocks/>
            </p:cNvSpPr>
            <p:nvPr/>
          </p:nvSpPr>
          <p:spPr bwMode="auto">
            <a:xfrm>
              <a:off x="3278" y="1824"/>
              <a:ext cx="76" cy="39"/>
            </a:xfrm>
            <a:custGeom>
              <a:avLst/>
              <a:gdLst/>
              <a:ahLst/>
              <a:cxnLst>
                <a:cxn ang="0">
                  <a:pos x="137" y="46"/>
                </a:cxn>
                <a:cxn ang="0">
                  <a:pos x="150" y="79"/>
                </a:cxn>
                <a:cxn ang="0">
                  <a:pos x="136" y="63"/>
                </a:cxn>
                <a:cxn ang="0">
                  <a:pos x="119" y="50"/>
                </a:cxn>
                <a:cxn ang="0">
                  <a:pos x="102" y="39"/>
                </a:cxn>
                <a:cxn ang="0">
                  <a:pos x="84" y="33"/>
                </a:cxn>
                <a:cxn ang="0">
                  <a:pos x="64" y="28"/>
                </a:cxn>
                <a:cxn ang="0">
                  <a:pos x="43" y="25"/>
                </a:cxn>
                <a:cxn ang="0">
                  <a:pos x="22" y="24"/>
                </a:cxn>
                <a:cxn ang="0">
                  <a:pos x="0" y="24"/>
                </a:cxn>
                <a:cxn ang="0">
                  <a:pos x="9" y="17"/>
                </a:cxn>
                <a:cxn ang="0">
                  <a:pos x="18" y="12"/>
                </a:cxn>
                <a:cxn ang="0">
                  <a:pos x="29" y="7"/>
                </a:cxn>
                <a:cxn ang="0">
                  <a:pos x="38" y="3"/>
                </a:cxn>
                <a:cxn ang="0">
                  <a:pos x="48" y="0"/>
                </a:cxn>
                <a:cxn ang="0">
                  <a:pos x="60" y="0"/>
                </a:cxn>
                <a:cxn ang="0">
                  <a:pos x="71" y="0"/>
                </a:cxn>
                <a:cxn ang="0">
                  <a:pos x="82" y="2"/>
                </a:cxn>
                <a:cxn ang="0">
                  <a:pos x="92" y="4"/>
                </a:cxn>
                <a:cxn ang="0">
                  <a:pos x="99" y="8"/>
                </a:cxn>
                <a:cxn ang="0">
                  <a:pos x="107" y="12"/>
                </a:cxn>
                <a:cxn ang="0">
                  <a:pos x="114" y="17"/>
                </a:cxn>
                <a:cxn ang="0">
                  <a:pos x="120" y="24"/>
                </a:cxn>
                <a:cxn ang="0">
                  <a:pos x="127" y="30"/>
                </a:cxn>
                <a:cxn ang="0">
                  <a:pos x="132" y="38"/>
                </a:cxn>
                <a:cxn ang="0">
                  <a:pos x="137" y="46"/>
                </a:cxn>
              </a:cxnLst>
              <a:rect l="0" t="0" r="r" b="b"/>
              <a:pathLst>
                <a:path w="150" h="79">
                  <a:moveTo>
                    <a:pt x="137" y="46"/>
                  </a:moveTo>
                  <a:lnTo>
                    <a:pt x="150" y="79"/>
                  </a:lnTo>
                  <a:lnTo>
                    <a:pt x="136" y="63"/>
                  </a:lnTo>
                  <a:lnTo>
                    <a:pt x="119" y="50"/>
                  </a:lnTo>
                  <a:lnTo>
                    <a:pt x="102" y="39"/>
                  </a:lnTo>
                  <a:lnTo>
                    <a:pt x="84" y="33"/>
                  </a:lnTo>
                  <a:lnTo>
                    <a:pt x="64" y="28"/>
                  </a:lnTo>
                  <a:lnTo>
                    <a:pt x="43" y="25"/>
                  </a:lnTo>
                  <a:lnTo>
                    <a:pt x="22" y="24"/>
                  </a:lnTo>
                  <a:lnTo>
                    <a:pt x="0" y="24"/>
                  </a:lnTo>
                  <a:lnTo>
                    <a:pt x="9" y="17"/>
                  </a:lnTo>
                  <a:lnTo>
                    <a:pt x="18" y="12"/>
                  </a:lnTo>
                  <a:lnTo>
                    <a:pt x="29" y="7"/>
                  </a:lnTo>
                  <a:lnTo>
                    <a:pt x="38" y="3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71" y="0"/>
                  </a:lnTo>
                  <a:lnTo>
                    <a:pt x="82" y="2"/>
                  </a:lnTo>
                  <a:lnTo>
                    <a:pt x="92" y="4"/>
                  </a:lnTo>
                  <a:lnTo>
                    <a:pt x="99" y="8"/>
                  </a:lnTo>
                  <a:lnTo>
                    <a:pt x="107" y="12"/>
                  </a:lnTo>
                  <a:lnTo>
                    <a:pt x="114" y="17"/>
                  </a:lnTo>
                  <a:lnTo>
                    <a:pt x="120" y="24"/>
                  </a:lnTo>
                  <a:lnTo>
                    <a:pt x="127" y="30"/>
                  </a:lnTo>
                  <a:lnTo>
                    <a:pt x="132" y="38"/>
                  </a:lnTo>
                  <a:lnTo>
                    <a:pt x="137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3" name="Freeform 72"/>
            <p:cNvSpPr>
              <a:spLocks/>
            </p:cNvSpPr>
            <p:nvPr/>
          </p:nvSpPr>
          <p:spPr bwMode="auto">
            <a:xfrm>
              <a:off x="3691" y="1826"/>
              <a:ext cx="25" cy="58"/>
            </a:xfrm>
            <a:custGeom>
              <a:avLst/>
              <a:gdLst/>
              <a:ahLst/>
              <a:cxnLst>
                <a:cxn ang="0">
                  <a:pos x="48" y="67"/>
                </a:cxn>
                <a:cxn ang="0">
                  <a:pos x="44" y="75"/>
                </a:cxn>
                <a:cxn ang="0">
                  <a:pos x="40" y="81"/>
                </a:cxn>
                <a:cxn ang="0">
                  <a:pos x="35" y="89"/>
                </a:cxn>
                <a:cxn ang="0">
                  <a:pos x="29" y="94"/>
                </a:cxn>
                <a:cxn ang="0">
                  <a:pos x="22" y="101"/>
                </a:cxn>
                <a:cxn ang="0">
                  <a:pos x="14" y="106"/>
                </a:cxn>
                <a:cxn ang="0">
                  <a:pos x="8" y="111"/>
                </a:cxn>
                <a:cxn ang="0">
                  <a:pos x="0" y="115"/>
                </a:cxn>
                <a:cxn ang="0">
                  <a:pos x="4" y="100"/>
                </a:cxn>
                <a:cxn ang="0">
                  <a:pos x="10" y="84"/>
                </a:cxn>
                <a:cxn ang="0">
                  <a:pos x="18" y="70"/>
                </a:cxn>
                <a:cxn ang="0">
                  <a:pos x="23" y="54"/>
                </a:cxn>
                <a:cxn ang="0">
                  <a:pos x="26" y="0"/>
                </a:cxn>
                <a:cxn ang="0">
                  <a:pos x="37" y="15"/>
                </a:cxn>
                <a:cxn ang="0">
                  <a:pos x="44" y="30"/>
                </a:cxn>
                <a:cxn ang="0">
                  <a:pos x="50" y="49"/>
                </a:cxn>
                <a:cxn ang="0">
                  <a:pos x="48" y="67"/>
                </a:cxn>
              </a:cxnLst>
              <a:rect l="0" t="0" r="r" b="b"/>
              <a:pathLst>
                <a:path w="50" h="115">
                  <a:moveTo>
                    <a:pt x="48" y="67"/>
                  </a:moveTo>
                  <a:lnTo>
                    <a:pt x="44" y="75"/>
                  </a:lnTo>
                  <a:lnTo>
                    <a:pt x="40" y="81"/>
                  </a:lnTo>
                  <a:lnTo>
                    <a:pt x="35" y="89"/>
                  </a:lnTo>
                  <a:lnTo>
                    <a:pt x="29" y="94"/>
                  </a:lnTo>
                  <a:lnTo>
                    <a:pt x="22" y="101"/>
                  </a:lnTo>
                  <a:lnTo>
                    <a:pt x="14" y="106"/>
                  </a:lnTo>
                  <a:lnTo>
                    <a:pt x="8" y="111"/>
                  </a:lnTo>
                  <a:lnTo>
                    <a:pt x="0" y="115"/>
                  </a:lnTo>
                  <a:lnTo>
                    <a:pt x="4" y="100"/>
                  </a:lnTo>
                  <a:lnTo>
                    <a:pt x="10" y="84"/>
                  </a:lnTo>
                  <a:lnTo>
                    <a:pt x="18" y="70"/>
                  </a:lnTo>
                  <a:lnTo>
                    <a:pt x="23" y="54"/>
                  </a:lnTo>
                  <a:lnTo>
                    <a:pt x="26" y="0"/>
                  </a:lnTo>
                  <a:lnTo>
                    <a:pt x="37" y="15"/>
                  </a:lnTo>
                  <a:lnTo>
                    <a:pt x="44" y="30"/>
                  </a:lnTo>
                  <a:lnTo>
                    <a:pt x="50" y="49"/>
                  </a:lnTo>
                  <a:lnTo>
                    <a:pt x="48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4" name="Freeform 73"/>
            <p:cNvSpPr>
              <a:spLocks/>
            </p:cNvSpPr>
            <p:nvPr/>
          </p:nvSpPr>
          <p:spPr bwMode="auto">
            <a:xfrm>
              <a:off x="3271" y="1842"/>
              <a:ext cx="77" cy="42"/>
            </a:xfrm>
            <a:custGeom>
              <a:avLst/>
              <a:gdLst/>
              <a:ahLst/>
              <a:cxnLst>
                <a:cxn ang="0">
                  <a:pos x="153" y="56"/>
                </a:cxn>
                <a:cxn ang="0">
                  <a:pos x="141" y="64"/>
                </a:cxn>
                <a:cxn ang="0">
                  <a:pos x="129" y="71"/>
                </a:cxn>
                <a:cxn ang="0">
                  <a:pos x="116" y="76"/>
                </a:cxn>
                <a:cxn ang="0">
                  <a:pos x="102" y="80"/>
                </a:cxn>
                <a:cxn ang="0">
                  <a:pos x="87" y="82"/>
                </a:cxn>
                <a:cxn ang="0">
                  <a:pos x="73" y="81"/>
                </a:cxn>
                <a:cxn ang="0">
                  <a:pos x="58" y="78"/>
                </a:cxn>
                <a:cxn ang="0">
                  <a:pos x="45" y="73"/>
                </a:cxn>
                <a:cxn ang="0">
                  <a:pos x="36" y="67"/>
                </a:cxn>
                <a:cxn ang="0">
                  <a:pos x="27" y="59"/>
                </a:cxn>
                <a:cxn ang="0">
                  <a:pos x="20" y="50"/>
                </a:cxn>
                <a:cxn ang="0">
                  <a:pos x="14" y="40"/>
                </a:cxn>
                <a:cxn ang="0">
                  <a:pos x="9" y="31"/>
                </a:cxn>
                <a:cxn ang="0">
                  <a:pos x="5" y="21"/>
                </a:cxn>
                <a:cxn ang="0">
                  <a:pos x="2" y="10"/>
                </a:cxn>
                <a:cxn ang="0">
                  <a:pos x="0" y="0"/>
                </a:cxn>
                <a:cxn ang="0">
                  <a:pos x="17" y="12"/>
                </a:cxn>
                <a:cxn ang="0">
                  <a:pos x="34" y="25"/>
                </a:cxn>
                <a:cxn ang="0">
                  <a:pos x="52" y="37"/>
                </a:cxn>
                <a:cxn ang="0">
                  <a:pos x="70" y="47"/>
                </a:cxn>
                <a:cxn ang="0">
                  <a:pos x="90" y="55"/>
                </a:cxn>
                <a:cxn ang="0">
                  <a:pos x="109" y="60"/>
                </a:cxn>
                <a:cxn ang="0">
                  <a:pos x="130" y="60"/>
                </a:cxn>
                <a:cxn ang="0">
                  <a:pos x="153" y="56"/>
                </a:cxn>
              </a:cxnLst>
              <a:rect l="0" t="0" r="r" b="b"/>
              <a:pathLst>
                <a:path w="153" h="82">
                  <a:moveTo>
                    <a:pt x="153" y="56"/>
                  </a:moveTo>
                  <a:lnTo>
                    <a:pt x="141" y="64"/>
                  </a:lnTo>
                  <a:lnTo>
                    <a:pt x="129" y="71"/>
                  </a:lnTo>
                  <a:lnTo>
                    <a:pt x="116" y="76"/>
                  </a:lnTo>
                  <a:lnTo>
                    <a:pt x="102" y="80"/>
                  </a:lnTo>
                  <a:lnTo>
                    <a:pt x="87" y="82"/>
                  </a:lnTo>
                  <a:lnTo>
                    <a:pt x="73" y="81"/>
                  </a:lnTo>
                  <a:lnTo>
                    <a:pt x="58" y="78"/>
                  </a:lnTo>
                  <a:lnTo>
                    <a:pt x="45" y="73"/>
                  </a:lnTo>
                  <a:lnTo>
                    <a:pt x="36" y="67"/>
                  </a:lnTo>
                  <a:lnTo>
                    <a:pt x="27" y="59"/>
                  </a:lnTo>
                  <a:lnTo>
                    <a:pt x="20" y="50"/>
                  </a:lnTo>
                  <a:lnTo>
                    <a:pt x="14" y="40"/>
                  </a:lnTo>
                  <a:lnTo>
                    <a:pt x="9" y="31"/>
                  </a:lnTo>
                  <a:lnTo>
                    <a:pt x="5" y="21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7" y="12"/>
                  </a:lnTo>
                  <a:lnTo>
                    <a:pt x="34" y="25"/>
                  </a:lnTo>
                  <a:lnTo>
                    <a:pt x="52" y="37"/>
                  </a:lnTo>
                  <a:lnTo>
                    <a:pt x="70" y="47"/>
                  </a:lnTo>
                  <a:lnTo>
                    <a:pt x="90" y="55"/>
                  </a:lnTo>
                  <a:lnTo>
                    <a:pt x="109" y="60"/>
                  </a:lnTo>
                  <a:lnTo>
                    <a:pt x="130" y="60"/>
                  </a:lnTo>
                  <a:lnTo>
                    <a:pt x="153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5" name="Freeform 74"/>
            <p:cNvSpPr>
              <a:spLocks/>
            </p:cNvSpPr>
            <p:nvPr/>
          </p:nvSpPr>
          <p:spPr bwMode="auto">
            <a:xfrm>
              <a:off x="2953" y="1844"/>
              <a:ext cx="346" cy="369"/>
            </a:xfrm>
            <a:custGeom>
              <a:avLst/>
              <a:gdLst/>
              <a:ahLst/>
              <a:cxnLst>
                <a:cxn ang="0">
                  <a:pos x="600" y="82"/>
                </a:cxn>
                <a:cxn ang="0">
                  <a:pos x="493" y="242"/>
                </a:cxn>
                <a:cxn ang="0">
                  <a:pos x="414" y="454"/>
                </a:cxn>
                <a:cxn ang="0">
                  <a:pos x="428" y="555"/>
                </a:cxn>
                <a:cxn ang="0">
                  <a:pos x="472" y="596"/>
                </a:cxn>
                <a:cxn ang="0">
                  <a:pos x="571" y="598"/>
                </a:cxn>
                <a:cxn ang="0">
                  <a:pos x="668" y="538"/>
                </a:cxn>
                <a:cxn ang="0">
                  <a:pos x="668" y="560"/>
                </a:cxn>
                <a:cxn ang="0">
                  <a:pos x="587" y="626"/>
                </a:cxn>
                <a:cxn ang="0">
                  <a:pos x="487" y="631"/>
                </a:cxn>
                <a:cxn ang="0">
                  <a:pos x="402" y="584"/>
                </a:cxn>
                <a:cxn ang="0">
                  <a:pos x="369" y="513"/>
                </a:cxn>
                <a:cxn ang="0">
                  <a:pos x="358" y="492"/>
                </a:cxn>
                <a:cxn ang="0">
                  <a:pos x="334" y="520"/>
                </a:cxn>
                <a:cxn ang="0">
                  <a:pos x="329" y="573"/>
                </a:cxn>
                <a:cxn ang="0">
                  <a:pos x="358" y="640"/>
                </a:cxn>
                <a:cxn ang="0">
                  <a:pos x="410" y="686"/>
                </a:cxn>
                <a:cxn ang="0">
                  <a:pos x="469" y="706"/>
                </a:cxn>
                <a:cxn ang="0">
                  <a:pos x="532" y="710"/>
                </a:cxn>
                <a:cxn ang="0">
                  <a:pos x="593" y="698"/>
                </a:cxn>
                <a:cxn ang="0">
                  <a:pos x="668" y="662"/>
                </a:cxn>
                <a:cxn ang="0">
                  <a:pos x="644" y="685"/>
                </a:cxn>
                <a:cxn ang="0">
                  <a:pos x="612" y="706"/>
                </a:cxn>
                <a:cxn ang="0">
                  <a:pos x="553" y="728"/>
                </a:cxn>
                <a:cxn ang="0">
                  <a:pos x="487" y="736"/>
                </a:cxn>
                <a:cxn ang="0">
                  <a:pos x="423" y="731"/>
                </a:cxn>
                <a:cxn ang="0">
                  <a:pos x="362" y="708"/>
                </a:cxn>
                <a:cxn ang="0">
                  <a:pos x="301" y="662"/>
                </a:cxn>
                <a:cxn ang="0">
                  <a:pos x="274" y="593"/>
                </a:cxn>
                <a:cxn ang="0">
                  <a:pos x="265" y="541"/>
                </a:cxn>
                <a:cxn ang="0">
                  <a:pos x="198" y="583"/>
                </a:cxn>
                <a:cxn ang="0">
                  <a:pos x="134" y="630"/>
                </a:cxn>
                <a:cxn ang="0">
                  <a:pos x="72" y="682"/>
                </a:cxn>
                <a:cxn ang="0">
                  <a:pos x="0" y="737"/>
                </a:cxn>
                <a:cxn ang="0">
                  <a:pos x="79" y="636"/>
                </a:cxn>
                <a:cxn ang="0">
                  <a:pos x="177" y="547"/>
                </a:cxn>
                <a:cxn ang="0">
                  <a:pos x="116" y="524"/>
                </a:cxn>
                <a:cxn ang="0">
                  <a:pos x="78" y="471"/>
                </a:cxn>
                <a:cxn ang="0">
                  <a:pos x="89" y="403"/>
                </a:cxn>
                <a:cxn ang="0">
                  <a:pos x="135" y="348"/>
                </a:cxn>
                <a:cxn ang="0">
                  <a:pos x="135" y="422"/>
                </a:cxn>
                <a:cxn ang="0">
                  <a:pos x="172" y="484"/>
                </a:cxn>
                <a:cxn ang="0">
                  <a:pos x="262" y="477"/>
                </a:cxn>
                <a:cxn ang="0">
                  <a:pos x="343" y="439"/>
                </a:cxn>
                <a:cxn ang="0">
                  <a:pos x="413" y="340"/>
                </a:cxn>
                <a:cxn ang="0">
                  <a:pos x="455" y="224"/>
                </a:cxn>
                <a:cxn ang="0">
                  <a:pos x="506" y="111"/>
                </a:cxn>
                <a:cxn ang="0">
                  <a:pos x="483" y="63"/>
                </a:cxn>
                <a:cxn ang="0">
                  <a:pos x="500" y="16"/>
                </a:cxn>
                <a:cxn ang="0">
                  <a:pos x="554" y="0"/>
                </a:cxn>
                <a:cxn ang="0">
                  <a:pos x="604" y="18"/>
                </a:cxn>
              </a:cxnLst>
              <a:rect l="0" t="0" r="r" b="b"/>
              <a:pathLst>
                <a:path w="692" h="737">
                  <a:moveTo>
                    <a:pt x="612" y="30"/>
                  </a:moveTo>
                  <a:lnTo>
                    <a:pt x="613" y="48"/>
                  </a:lnTo>
                  <a:lnTo>
                    <a:pt x="608" y="67"/>
                  </a:lnTo>
                  <a:lnTo>
                    <a:pt x="600" y="82"/>
                  </a:lnTo>
                  <a:lnTo>
                    <a:pt x="588" y="97"/>
                  </a:lnTo>
                  <a:lnTo>
                    <a:pt x="557" y="145"/>
                  </a:lnTo>
                  <a:lnTo>
                    <a:pt x="524" y="194"/>
                  </a:lnTo>
                  <a:lnTo>
                    <a:pt x="493" y="242"/>
                  </a:lnTo>
                  <a:lnTo>
                    <a:pt x="465" y="293"/>
                  </a:lnTo>
                  <a:lnTo>
                    <a:pt x="441" y="344"/>
                  </a:lnTo>
                  <a:lnTo>
                    <a:pt x="424" y="398"/>
                  </a:lnTo>
                  <a:lnTo>
                    <a:pt x="414" y="454"/>
                  </a:lnTo>
                  <a:lnTo>
                    <a:pt x="413" y="515"/>
                  </a:lnTo>
                  <a:lnTo>
                    <a:pt x="417" y="529"/>
                  </a:lnTo>
                  <a:lnTo>
                    <a:pt x="422" y="542"/>
                  </a:lnTo>
                  <a:lnTo>
                    <a:pt x="428" y="555"/>
                  </a:lnTo>
                  <a:lnTo>
                    <a:pt x="438" y="568"/>
                  </a:lnTo>
                  <a:lnTo>
                    <a:pt x="448" y="579"/>
                  </a:lnTo>
                  <a:lnTo>
                    <a:pt x="460" y="588"/>
                  </a:lnTo>
                  <a:lnTo>
                    <a:pt x="472" y="596"/>
                  </a:lnTo>
                  <a:lnTo>
                    <a:pt x="485" y="602"/>
                  </a:lnTo>
                  <a:lnTo>
                    <a:pt x="515" y="606"/>
                  </a:lnTo>
                  <a:lnTo>
                    <a:pt x="544" y="605"/>
                  </a:lnTo>
                  <a:lnTo>
                    <a:pt x="571" y="598"/>
                  </a:lnTo>
                  <a:lnTo>
                    <a:pt x="597" y="588"/>
                  </a:lnTo>
                  <a:lnTo>
                    <a:pt x="622" y="573"/>
                  </a:lnTo>
                  <a:lnTo>
                    <a:pt x="646" y="556"/>
                  </a:lnTo>
                  <a:lnTo>
                    <a:pt x="668" y="538"/>
                  </a:lnTo>
                  <a:lnTo>
                    <a:pt x="689" y="518"/>
                  </a:lnTo>
                  <a:lnTo>
                    <a:pt x="692" y="515"/>
                  </a:lnTo>
                  <a:lnTo>
                    <a:pt x="682" y="538"/>
                  </a:lnTo>
                  <a:lnTo>
                    <a:pt x="668" y="560"/>
                  </a:lnTo>
                  <a:lnTo>
                    <a:pt x="652" y="580"/>
                  </a:lnTo>
                  <a:lnTo>
                    <a:pt x="633" y="598"/>
                  </a:lnTo>
                  <a:lnTo>
                    <a:pt x="610" y="613"/>
                  </a:lnTo>
                  <a:lnTo>
                    <a:pt x="587" y="626"/>
                  </a:lnTo>
                  <a:lnTo>
                    <a:pt x="562" y="634"/>
                  </a:lnTo>
                  <a:lnTo>
                    <a:pt x="537" y="638"/>
                  </a:lnTo>
                  <a:lnTo>
                    <a:pt x="512" y="636"/>
                  </a:lnTo>
                  <a:lnTo>
                    <a:pt x="487" y="631"/>
                  </a:lnTo>
                  <a:lnTo>
                    <a:pt x="464" y="625"/>
                  </a:lnTo>
                  <a:lnTo>
                    <a:pt x="441" y="614"/>
                  </a:lnTo>
                  <a:lnTo>
                    <a:pt x="421" y="601"/>
                  </a:lnTo>
                  <a:lnTo>
                    <a:pt x="402" y="584"/>
                  </a:lnTo>
                  <a:lnTo>
                    <a:pt x="388" y="564"/>
                  </a:lnTo>
                  <a:lnTo>
                    <a:pt x="375" y="542"/>
                  </a:lnTo>
                  <a:lnTo>
                    <a:pt x="369" y="528"/>
                  </a:lnTo>
                  <a:lnTo>
                    <a:pt x="369" y="513"/>
                  </a:lnTo>
                  <a:lnTo>
                    <a:pt x="369" y="497"/>
                  </a:lnTo>
                  <a:lnTo>
                    <a:pt x="371" y="482"/>
                  </a:lnTo>
                  <a:lnTo>
                    <a:pt x="364" y="487"/>
                  </a:lnTo>
                  <a:lnTo>
                    <a:pt x="358" y="492"/>
                  </a:lnTo>
                  <a:lnTo>
                    <a:pt x="351" y="499"/>
                  </a:lnTo>
                  <a:lnTo>
                    <a:pt x="345" y="505"/>
                  </a:lnTo>
                  <a:lnTo>
                    <a:pt x="339" y="512"/>
                  </a:lnTo>
                  <a:lnTo>
                    <a:pt x="334" y="520"/>
                  </a:lnTo>
                  <a:lnTo>
                    <a:pt x="332" y="528"/>
                  </a:lnTo>
                  <a:lnTo>
                    <a:pt x="329" y="535"/>
                  </a:lnTo>
                  <a:lnTo>
                    <a:pt x="328" y="555"/>
                  </a:lnTo>
                  <a:lnTo>
                    <a:pt x="329" y="573"/>
                  </a:lnTo>
                  <a:lnTo>
                    <a:pt x="333" y="592"/>
                  </a:lnTo>
                  <a:lnTo>
                    <a:pt x="339" y="609"/>
                  </a:lnTo>
                  <a:lnTo>
                    <a:pt x="347" y="626"/>
                  </a:lnTo>
                  <a:lnTo>
                    <a:pt x="358" y="640"/>
                  </a:lnTo>
                  <a:lnTo>
                    <a:pt x="371" y="656"/>
                  </a:lnTo>
                  <a:lnTo>
                    <a:pt x="385" y="669"/>
                  </a:lnTo>
                  <a:lnTo>
                    <a:pt x="397" y="678"/>
                  </a:lnTo>
                  <a:lnTo>
                    <a:pt x="410" y="686"/>
                  </a:lnTo>
                  <a:lnTo>
                    <a:pt x="424" y="693"/>
                  </a:lnTo>
                  <a:lnTo>
                    <a:pt x="439" y="698"/>
                  </a:lnTo>
                  <a:lnTo>
                    <a:pt x="453" y="703"/>
                  </a:lnTo>
                  <a:lnTo>
                    <a:pt x="469" y="706"/>
                  </a:lnTo>
                  <a:lnTo>
                    <a:pt x="485" y="708"/>
                  </a:lnTo>
                  <a:lnTo>
                    <a:pt x="500" y="710"/>
                  </a:lnTo>
                  <a:lnTo>
                    <a:pt x="516" y="710"/>
                  </a:lnTo>
                  <a:lnTo>
                    <a:pt x="532" y="710"/>
                  </a:lnTo>
                  <a:lnTo>
                    <a:pt x="548" y="707"/>
                  </a:lnTo>
                  <a:lnTo>
                    <a:pt x="563" y="704"/>
                  </a:lnTo>
                  <a:lnTo>
                    <a:pt x="579" y="702"/>
                  </a:lnTo>
                  <a:lnTo>
                    <a:pt x="593" y="698"/>
                  </a:lnTo>
                  <a:lnTo>
                    <a:pt x="608" y="693"/>
                  </a:lnTo>
                  <a:lnTo>
                    <a:pt x="621" y="686"/>
                  </a:lnTo>
                  <a:lnTo>
                    <a:pt x="671" y="655"/>
                  </a:lnTo>
                  <a:lnTo>
                    <a:pt x="668" y="662"/>
                  </a:lnTo>
                  <a:lnTo>
                    <a:pt x="664" y="669"/>
                  </a:lnTo>
                  <a:lnTo>
                    <a:pt x="657" y="674"/>
                  </a:lnTo>
                  <a:lnTo>
                    <a:pt x="652" y="680"/>
                  </a:lnTo>
                  <a:lnTo>
                    <a:pt x="644" y="685"/>
                  </a:lnTo>
                  <a:lnTo>
                    <a:pt x="638" y="689"/>
                  </a:lnTo>
                  <a:lnTo>
                    <a:pt x="631" y="693"/>
                  </a:lnTo>
                  <a:lnTo>
                    <a:pt x="625" y="698"/>
                  </a:lnTo>
                  <a:lnTo>
                    <a:pt x="612" y="706"/>
                  </a:lnTo>
                  <a:lnTo>
                    <a:pt x="599" y="712"/>
                  </a:lnTo>
                  <a:lnTo>
                    <a:pt x="584" y="717"/>
                  </a:lnTo>
                  <a:lnTo>
                    <a:pt x="568" y="723"/>
                  </a:lnTo>
                  <a:lnTo>
                    <a:pt x="553" y="728"/>
                  </a:lnTo>
                  <a:lnTo>
                    <a:pt x="537" y="731"/>
                  </a:lnTo>
                  <a:lnTo>
                    <a:pt x="521" y="733"/>
                  </a:lnTo>
                  <a:lnTo>
                    <a:pt x="504" y="736"/>
                  </a:lnTo>
                  <a:lnTo>
                    <a:pt x="487" y="736"/>
                  </a:lnTo>
                  <a:lnTo>
                    <a:pt x="472" y="736"/>
                  </a:lnTo>
                  <a:lnTo>
                    <a:pt x="455" y="736"/>
                  </a:lnTo>
                  <a:lnTo>
                    <a:pt x="439" y="733"/>
                  </a:lnTo>
                  <a:lnTo>
                    <a:pt x="423" y="731"/>
                  </a:lnTo>
                  <a:lnTo>
                    <a:pt x="407" y="727"/>
                  </a:lnTo>
                  <a:lnTo>
                    <a:pt x="392" y="721"/>
                  </a:lnTo>
                  <a:lnTo>
                    <a:pt x="377" y="716"/>
                  </a:lnTo>
                  <a:lnTo>
                    <a:pt x="362" y="708"/>
                  </a:lnTo>
                  <a:lnTo>
                    <a:pt x="345" y="699"/>
                  </a:lnTo>
                  <a:lnTo>
                    <a:pt x="329" y="689"/>
                  </a:lnTo>
                  <a:lnTo>
                    <a:pt x="315" y="676"/>
                  </a:lnTo>
                  <a:lnTo>
                    <a:pt x="301" y="662"/>
                  </a:lnTo>
                  <a:lnTo>
                    <a:pt x="291" y="647"/>
                  </a:lnTo>
                  <a:lnTo>
                    <a:pt x="282" y="630"/>
                  </a:lnTo>
                  <a:lnTo>
                    <a:pt x="277" y="613"/>
                  </a:lnTo>
                  <a:lnTo>
                    <a:pt x="274" y="593"/>
                  </a:lnTo>
                  <a:lnTo>
                    <a:pt x="274" y="572"/>
                  </a:lnTo>
                  <a:lnTo>
                    <a:pt x="277" y="551"/>
                  </a:lnTo>
                  <a:lnTo>
                    <a:pt x="282" y="532"/>
                  </a:lnTo>
                  <a:lnTo>
                    <a:pt x="265" y="541"/>
                  </a:lnTo>
                  <a:lnTo>
                    <a:pt x="248" y="551"/>
                  </a:lnTo>
                  <a:lnTo>
                    <a:pt x="232" y="562"/>
                  </a:lnTo>
                  <a:lnTo>
                    <a:pt x="215" y="572"/>
                  </a:lnTo>
                  <a:lnTo>
                    <a:pt x="198" y="583"/>
                  </a:lnTo>
                  <a:lnTo>
                    <a:pt x="182" y="594"/>
                  </a:lnTo>
                  <a:lnTo>
                    <a:pt x="167" y="606"/>
                  </a:lnTo>
                  <a:lnTo>
                    <a:pt x="151" y="618"/>
                  </a:lnTo>
                  <a:lnTo>
                    <a:pt x="134" y="630"/>
                  </a:lnTo>
                  <a:lnTo>
                    <a:pt x="118" y="643"/>
                  </a:lnTo>
                  <a:lnTo>
                    <a:pt x="102" y="656"/>
                  </a:lnTo>
                  <a:lnTo>
                    <a:pt x="88" y="668"/>
                  </a:lnTo>
                  <a:lnTo>
                    <a:pt x="72" y="682"/>
                  </a:lnTo>
                  <a:lnTo>
                    <a:pt x="57" y="695"/>
                  </a:lnTo>
                  <a:lnTo>
                    <a:pt x="41" y="708"/>
                  </a:lnTo>
                  <a:lnTo>
                    <a:pt x="27" y="723"/>
                  </a:lnTo>
                  <a:lnTo>
                    <a:pt x="0" y="737"/>
                  </a:lnTo>
                  <a:lnTo>
                    <a:pt x="16" y="710"/>
                  </a:lnTo>
                  <a:lnTo>
                    <a:pt x="34" y="685"/>
                  </a:lnTo>
                  <a:lnTo>
                    <a:pt x="55" y="660"/>
                  </a:lnTo>
                  <a:lnTo>
                    <a:pt x="79" y="636"/>
                  </a:lnTo>
                  <a:lnTo>
                    <a:pt x="104" y="614"/>
                  </a:lnTo>
                  <a:lnTo>
                    <a:pt x="129" y="592"/>
                  </a:lnTo>
                  <a:lnTo>
                    <a:pt x="154" y="570"/>
                  </a:lnTo>
                  <a:lnTo>
                    <a:pt x="177" y="547"/>
                  </a:lnTo>
                  <a:lnTo>
                    <a:pt x="161" y="545"/>
                  </a:lnTo>
                  <a:lnTo>
                    <a:pt x="146" y="539"/>
                  </a:lnTo>
                  <a:lnTo>
                    <a:pt x="130" y="533"/>
                  </a:lnTo>
                  <a:lnTo>
                    <a:pt x="116" y="524"/>
                  </a:lnTo>
                  <a:lnTo>
                    <a:pt x="102" y="513"/>
                  </a:lnTo>
                  <a:lnTo>
                    <a:pt x="92" y="500"/>
                  </a:lnTo>
                  <a:lnTo>
                    <a:pt x="83" y="487"/>
                  </a:lnTo>
                  <a:lnTo>
                    <a:pt x="78" y="471"/>
                  </a:lnTo>
                  <a:lnTo>
                    <a:pt x="74" y="452"/>
                  </a:lnTo>
                  <a:lnTo>
                    <a:pt x="75" y="435"/>
                  </a:lnTo>
                  <a:lnTo>
                    <a:pt x="80" y="419"/>
                  </a:lnTo>
                  <a:lnTo>
                    <a:pt x="89" y="403"/>
                  </a:lnTo>
                  <a:lnTo>
                    <a:pt x="100" y="390"/>
                  </a:lnTo>
                  <a:lnTo>
                    <a:pt x="113" y="376"/>
                  </a:lnTo>
                  <a:lnTo>
                    <a:pt x="125" y="363"/>
                  </a:lnTo>
                  <a:lnTo>
                    <a:pt x="135" y="348"/>
                  </a:lnTo>
                  <a:lnTo>
                    <a:pt x="136" y="364"/>
                  </a:lnTo>
                  <a:lnTo>
                    <a:pt x="136" y="382"/>
                  </a:lnTo>
                  <a:lnTo>
                    <a:pt x="135" y="402"/>
                  </a:lnTo>
                  <a:lnTo>
                    <a:pt x="135" y="422"/>
                  </a:lnTo>
                  <a:lnTo>
                    <a:pt x="136" y="441"/>
                  </a:lnTo>
                  <a:lnTo>
                    <a:pt x="143" y="459"/>
                  </a:lnTo>
                  <a:lnTo>
                    <a:pt x="154" y="474"/>
                  </a:lnTo>
                  <a:lnTo>
                    <a:pt x="172" y="484"/>
                  </a:lnTo>
                  <a:lnTo>
                    <a:pt x="195" y="487"/>
                  </a:lnTo>
                  <a:lnTo>
                    <a:pt x="218" y="487"/>
                  </a:lnTo>
                  <a:lnTo>
                    <a:pt x="240" y="483"/>
                  </a:lnTo>
                  <a:lnTo>
                    <a:pt x="262" y="477"/>
                  </a:lnTo>
                  <a:lnTo>
                    <a:pt x="283" y="470"/>
                  </a:lnTo>
                  <a:lnTo>
                    <a:pt x="304" y="459"/>
                  </a:lnTo>
                  <a:lnTo>
                    <a:pt x="324" y="449"/>
                  </a:lnTo>
                  <a:lnTo>
                    <a:pt x="343" y="439"/>
                  </a:lnTo>
                  <a:lnTo>
                    <a:pt x="373" y="422"/>
                  </a:lnTo>
                  <a:lnTo>
                    <a:pt x="393" y="398"/>
                  </a:lnTo>
                  <a:lnTo>
                    <a:pt x="405" y="370"/>
                  </a:lnTo>
                  <a:lnTo>
                    <a:pt x="413" y="340"/>
                  </a:lnTo>
                  <a:lnTo>
                    <a:pt x="418" y="309"/>
                  </a:lnTo>
                  <a:lnTo>
                    <a:pt x="424" y="279"/>
                  </a:lnTo>
                  <a:lnTo>
                    <a:pt x="436" y="249"/>
                  </a:lnTo>
                  <a:lnTo>
                    <a:pt x="455" y="224"/>
                  </a:lnTo>
                  <a:lnTo>
                    <a:pt x="537" y="135"/>
                  </a:lnTo>
                  <a:lnTo>
                    <a:pt x="527" y="128"/>
                  </a:lnTo>
                  <a:lnTo>
                    <a:pt x="516" y="120"/>
                  </a:lnTo>
                  <a:lnTo>
                    <a:pt x="506" y="111"/>
                  </a:lnTo>
                  <a:lnTo>
                    <a:pt x="498" y="99"/>
                  </a:lnTo>
                  <a:lnTo>
                    <a:pt x="491" y="89"/>
                  </a:lnTo>
                  <a:lnTo>
                    <a:pt x="486" y="76"/>
                  </a:lnTo>
                  <a:lnTo>
                    <a:pt x="483" y="63"/>
                  </a:lnTo>
                  <a:lnTo>
                    <a:pt x="482" y="50"/>
                  </a:lnTo>
                  <a:lnTo>
                    <a:pt x="485" y="36"/>
                  </a:lnTo>
                  <a:lnTo>
                    <a:pt x="491" y="25"/>
                  </a:lnTo>
                  <a:lnTo>
                    <a:pt x="500" y="16"/>
                  </a:lnTo>
                  <a:lnTo>
                    <a:pt x="512" y="8"/>
                  </a:lnTo>
                  <a:lnTo>
                    <a:pt x="525" y="4"/>
                  </a:lnTo>
                  <a:lnTo>
                    <a:pt x="540" y="1"/>
                  </a:lnTo>
                  <a:lnTo>
                    <a:pt x="554" y="0"/>
                  </a:lnTo>
                  <a:lnTo>
                    <a:pt x="568" y="1"/>
                  </a:lnTo>
                  <a:lnTo>
                    <a:pt x="582" y="4"/>
                  </a:lnTo>
                  <a:lnTo>
                    <a:pt x="593" y="10"/>
                  </a:lnTo>
                  <a:lnTo>
                    <a:pt x="604" y="18"/>
                  </a:lnTo>
                  <a:lnTo>
                    <a:pt x="612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6" name="Freeform 75"/>
            <p:cNvSpPr>
              <a:spLocks/>
            </p:cNvSpPr>
            <p:nvPr/>
          </p:nvSpPr>
          <p:spPr bwMode="auto">
            <a:xfrm>
              <a:off x="3211" y="1855"/>
              <a:ext cx="34" cy="48"/>
            </a:xfrm>
            <a:custGeom>
              <a:avLst/>
              <a:gdLst/>
              <a:ahLst/>
              <a:cxnLst>
                <a:cxn ang="0">
                  <a:pos x="68" y="10"/>
                </a:cxn>
                <a:cxn ang="0">
                  <a:pos x="67" y="21"/>
                </a:cxn>
                <a:cxn ang="0">
                  <a:pos x="63" y="29"/>
                </a:cxn>
                <a:cxn ang="0">
                  <a:pos x="56" y="36"/>
                </a:cxn>
                <a:cxn ang="0">
                  <a:pos x="49" y="42"/>
                </a:cxn>
                <a:cxn ang="0">
                  <a:pos x="43" y="43"/>
                </a:cxn>
                <a:cxn ang="0">
                  <a:pos x="38" y="43"/>
                </a:cxn>
                <a:cxn ang="0">
                  <a:pos x="33" y="42"/>
                </a:cxn>
                <a:cxn ang="0">
                  <a:pos x="29" y="39"/>
                </a:cxn>
                <a:cxn ang="0">
                  <a:pos x="29" y="35"/>
                </a:cxn>
                <a:cxn ang="0">
                  <a:pos x="33" y="31"/>
                </a:cxn>
                <a:cxn ang="0">
                  <a:pos x="37" y="29"/>
                </a:cxn>
                <a:cxn ang="0">
                  <a:pos x="38" y="25"/>
                </a:cxn>
                <a:cxn ang="0">
                  <a:pos x="33" y="25"/>
                </a:cxn>
                <a:cxn ang="0">
                  <a:pos x="28" y="26"/>
                </a:cxn>
                <a:cxn ang="0">
                  <a:pos x="22" y="30"/>
                </a:cxn>
                <a:cxn ang="0">
                  <a:pos x="18" y="34"/>
                </a:cxn>
                <a:cxn ang="0">
                  <a:pos x="18" y="46"/>
                </a:cxn>
                <a:cxn ang="0">
                  <a:pos x="24" y="56"/>
                </a:cxn>
                <a:cxn ang="0">
                  <a:pos x="33" y="63"/>
                </a:cxn>
                <a:cxn ang="0">
                  <a:pos x="43" y="68"/>
                </a:cxn>
                <a:cxn ang="0">
                  <a:pos x="54" y="69"/>
                </a:cxn>
                <a:cxn ang="0">
                  <a:pos x="47" y="80"/>
                </a:cxn>
                <a:cxn ang="0">
                  <a:pos x="41" y="90"/>
                </a:cxn>
                <a:cxn ang="0">
                  <a:pos x="33" y="95"/>
                </a:cxn>
                <a:cxn ang="0">
                  <a:pos x="20" y="91"/>
                </a:cxn>
                <a:cxn ang="0">
                  <a:pos x="11" y="82"/>
                </a:cxn>
                <a:cxn ang="0">
                  <a:pos x="5" y="72"/>
                </a:cxn>
                <a:cxn ang="0">
                  <a:pos x="3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7" y="23"/>
                </a:cxn>
                <a:cxn ang="0">
                  <a:pos x="15" y="12"/>
                </a:cxn>
                <a:cxn ang="0">
                  <a:pos x="26" y="4"/>
                </a:cxn>
                <a:cxn ang="0">
                  <a:pos x="32" y="2"/>
                </a:cxn>
                <a:cxn ang="0">
                  <a:pos x="38" y="1"/>
                </a:cxn>
                <a:cxn ang="0">
                  <a:pos x="45" y="1"/>
                </a:cxn>
                <a:cxn ang="0">
                  <a:pos x="50" y="0"/>
                </a:cxn>
                <a:cxn ang="0">
                  <a:pos x="56" y="1"/>
                </a:cxn>
                <a:cxn ang="0">
                  <a:pos x="60" y="2"/>
                </a:cxn>
                <a:cxn ang="0">
                  <a:pos x="66" y="5"/>
                </a:cxn>
                <a:cxn ang="0">
                  <a:pos x="68" y="10"/>
                </a:cxn>
              </a:cxnLst>
              <a:rect l="0" t="0" r="r" b="b"/>
              <a:pathLst>
                <a:path w="68" h="95">
                  <a:moveTo>
                    <a:pt x="68" y="10"/>
                  </a:moveTo>
                  <a:lnTo>
                    <a:pt x="67" y="21"/>
                  </a:lnTo>
                  <a:lnTo>
                    <a:pt x="63" y="29"/>
                  </a:lnTo>
                  <a:lnTo>
                    <a:pt x="56" y="36"/>
                  </a:lnTo>
                  <a:lnTo>
                    <a:pt x="49" y="42"/>
                  </a:lnTo>
                  <a:lnTo>
                    <a:pt x="43" y="43"/>
                  </a:lnTo>
                  <a:lnTo>
                    <a:pt x="38" y="43"/>
                  </a:lnTo>
                  <a:lnTo>
                    <a:pt x="33" y="42"/>
                  </a:lnTo>
                  <a:lnTo>
                    <a:pt x="29" y="39"/>
                  </a:lnTo>
                  <a:lnTo>
                    <a:pt x="29" y="35"/>
                  </a:lnTo>
                  <a:lnTo>
                    <a:pt x="33" y="31"/>
                  </a:lnTo>
                  <a:lnTo>
                    <a:pt x="37" y="29"/>
                  </a:lnTo>
                  <a:lnTo>
                    <a:pt x="38" y="25"/>
                  </a:lnTo>
                  <a:lnTo>
                    <a:pt x="33" y="25"/>
                  </a:lnTo>
                  <a:lnTo>
                    <a:pt x="28" y="26"/>
                  </a:lnTo>
                  <a:lnTo>
                    <a:pt x="22" y="30"/>
                  </a:lnTo>
                  <a:lnTo>
                    <a:pt x="18" y="34"/>
                  </a:lnTo>
                  <a:lnTo>
                    <a:pt x="18" y="46"/>
                  </a:lnTo>
                  <a:lnTo>
                    <a:pt x="24" y="56"/>
                  </a:lnTo>
                  <a:lnTo>
                    <a:pt x="33" y="63"/>
                  </a:lnTo>
                  <a:lnTo>
                    <a:pt x="43" y="68"/>
                  </a:lnTo>
                  <a:lnTo>
                    <a:pt x="54" y="69"/>
                  </a:lnTo>
                  <a:lnTo>
                    <a:pt x="47" y="80"/>
                  </a:lnTo>
                  <a:lnTo>
                    <a:pt x="41" y="90"/>
                  </a:lnTo>
                  <a:lnTo>
                    <a:pt x="33" y="95"/>
                  </a:lnTo>
                  <a:lnTo>
                    <a:pt x="20" y="91"/>
                  </a:lnTo>
                  <a:lnTo>
                    <a:pt x="11" y="82"/>
                  </a:lnTo>
                  <a:lnTo>
                    <a:pt x="5" y="72"/>
                  </a:lnTo>
                  <a:lnTo>
                    <a:pt x="3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7" y="23"/>
                  </a:lnTo>
                  <a:lnTo>
                    <a:pt x="15" y="12"/>
                  </a:lnTo>
                  <a:lnTo>
                    <a:pt x="26" y="4"/>
                  </a:lnTo>
                  <a:lnTo>
                    <a:pt x="32" y="2"/>
                  </a:lnTo>
                  <a:lnTo>
                    <a:pt x="38" y="1"/>
                  </a:lnTo>
                  <a:lnTo>
                    <a:pt x="45" y="1"/>
                  </a:lnTo>
                  <a:lnTo>
                    <a:pt x="50" y="0"/>
                  </a:lnTo>
                  <a:lnTo>
                    <a:pt x="56" y="1"/>
                  </a:lnTo>
                  <a:lnTo>
                    <a:pt x="60" y="2"/>
                  </a:lnTo>
                  <a:lnTo>
                    <a:pt x="66" y="5"/>
                  </a:lnTo>
                  <a:lnTo>
                    <a:pt x="68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7" name="Freeform 76"/>
            <p:cNvSpPr>
              <a:spLocks/>
            </p:cNvSpPr>
            <p:nvPr/>
          </p:nvSpPr>
          <p:spPr bwMode="auto">
            <a:xfrm>
              <a:off x="3936" y="1856"/>
              <a:ext cx="185" cy="104"/>
            </a:xfrm>
            <a:custGeom>
              <a:avLst/>
              <a:gdLst/>
              <a:ahLst/>
              <a:cxnLst>
                <a:cxn ang="0">
                  <a:pos x="368" y="79"/>
                </a:cxn>
                <a:cxn ang="0">
                  <a:pos x="370" y="106"/>
                </a:cxn>
                <a:cxn ang="0">
                  <a:pos x="359" y="134"/>
                </a:cxn>
                <a:cxn ang="0">
                  <a:pos x="341" y="160"/>
                </a:cxn>
                <a:cxn ang="0">
                  <a:pos x="316" y="184"/>
                </a:cxn>
                <a:cxn ang="0">
                  <a:pos x="290" y="201"/>
                </a:cxn>
                <a:cxn ang="0">
                  <a:pos x="264" y="207"/>
                </a:cxn>
                <a:cxn ang="0">
                  <a:pos x="240" y="206"/>
                </a:cxn>
                <a:cxn ang="0">
                  <a:pos x="218" y="201"/>
                </a:cxn>
                <a:cxn ang="0">
                  <a:pos x="197" y="193"/>
                </a:cxn>
                <a:cxn ang="0">
                  <a:pos x="201" y="190"/>
                </a:cxn>
                <a:cxn ang="0">
                  <a:pos x="224" y="190"/>
                </a:cxn>
                <a:cxn ang="0">
                  <a:pos x="247" y="185"/>
                </a:cxn>
                <a:cxn ang="0">
                  <a:pos x="269" y="173"/>
                </a:cxn>
                <a:cxn ang="0">
                  <a:pos x="287" y="158"/>
                </a:cxn>
                <a:cxn ang="0">
                  <a:pos x="298" y="134"/>
                </a:cxn>
                <a:cxn ang="0">
                  <a:pos x="298" y="112"/>
                </a:cxn>
                <a:cxn ang="0">
                  <a:pos x="290" y="95"/>
                </a:cxn>
                <a:cxn ang="0">
                  <a:pos x="278" y="79"/>
                </a:cxn>
                <a:cxn ang="0">
                  <a:pos x="261" y="66"/>
                </a:cxn>
                <a:cxn ang="0">
                  <a:pos x="237" y="54"/>
                </a:cxn>
                <a:cxn ang="0">
                  <a:pos x="205" y="50"/>
                </a:cxn>
                <a:cxn ang="0">
                  <a:pos x="172" y="53"/>
                </a:cxn>
                <a:cxn ang="0">
                  <a:pos x="138" y="58"/>
                </a:cxn>
                <a:cxn ang="0">
                  <a:pos x="105" y="63"/>
                </a:cxn>
                <a:cxn ang="0">
                  <a:pos x="74" y="65"/>
                </a:cxn>
                <a:cxn ang="0">
                  <a:pos x="42" y="59"/>
                </a:cxn>
                <a:cxn ang="0">
                  <a:pos x="14" y="42"/>
                </a:cxn>
                <a:cxn ang="0">
                  <a:pos x="19" y="38"/>
                </a:cxn>
                <a:cxn ang="0">
                  <a:pos x="54" y="45"/>
                </a:cxn>
                <a:cxn ang="0">
                  <a:pos x="87" y="42"/>
                </a:cxn>
                <a:cxn ang="0">
                  <a:pos x="120" y="33"/>
                </a:cxn>
                <a:cxn ang="0">
                  <a:pos x="152" y="21"/>
                </a:cxn>
                <a:cxn ang="0">
                  <a:pos x="185" y="10"/>
                </a:cxn>
                <a:cxn ang="0">
                  <a:pos x="218" y="2"/>
                </a:cxn>
                <a:cxn ang="0">
                  <a:pos x="254" y="2"/>
                </a:cxn>
                <a:cxn ang="0">
                  <a:pos x="286" y="10"/>
                </a:cxn>
                <a:cxn ang="0">
                  <a:pos x="311" y="20"/>
                </a:cxn>
                <a:cxn ang="0">
                  <a:pos x="334" y="34"/>
                </a:cxn>
                <a:cxn ang="0">
                  <a:pos x="355" y="54"/>
                </a:cxn>
              </a:cxnLst>
              <a:rect l="0" t="0" r="r" b="b"/>
              <a:pathLst>
                <a:path w="370" h="207">
                  <a:moveTo>
                    <a:pt x="363" y="67"/>
                  </a:moveTo>
                  <a:lnTo>
                    <a:pt x="368" y="79"/>
                  </a:lnTo>
                  <a:lnTo>
                    <a:pt x="370" y="92"/>
                  </a:lnTo>
                  <a:lnTo>
                    <a:pt x="370" y="106"/>
                  </a:lnTo>
                  <a:lnTo>
                    <a:pt x="367" y="120"/>
                  </a:lnTo>
                  <a:lnTo>
                    <a:pt x="359" y="134"/>
                  </a:lnTo>
                  <a:lnTo>
                    <a:pt x="351" y="147"/>
                  </a:lnTo>
                  <a:lnTo>
                    <a:pt x="341" y="160"/>
                  </a:lnTo>
                  <a:lnTo>
                    <a:pt x="329" y="172"/>
                  </a:lnTo>
                  <a:lnTo>
                    <a:pt x="316" y="184"/>
                  </a:lnTo>
                  <a:lnTo>
                    <a:pt x="303" y="193"/>
                  </a:lnTo>
                  <a:lnTo>
                    <a:pt x="290" y="201"/>
                  </a:lnTo>
                  <a:lnTo>
                    <a:pt x="275" y="206"/>
                  </a:lnTo>
                  <a:lnTo>
                    <a:pt x="264" y="207"/>
                  </a:lnTo>
                  <a:lnTo>
                    <a:pt x="252" y="207"/>
                  </a:lnTo>
                  <a:lnTo>
                    <a:pt x="240" y="206"/>
                  </a:lnTo>
                  <a:lnTo>
                    <a:pt x="228" y="203"/>
                  </a:lnTo>
                  <a:lnTo>
                    <a:pt x="218" y="201"/>
                  </a:lnTo>
                  <a:lnTo>
                    <a:pt x="207" y="197"/>
                  </a:lnTo>
                  <a:lnTo>
                    <a:pt x="197" y="193"/>
                  </a:lnTo>
                  <a:lnTo>
                    <a:pt x="189" y="188"/>
                  </a:lnTo>
                  <a:lnTo>
                    <a:pt x="201" y="190"/>
                  </a:lnTo>
                  <a:lnTo>
                    <a:pt x="213" y="192"/>
                  </a:lnTo>
                  <a:lnTo>
                    <a:pt x="224" y="190"/>
                  </a:lnTo>
                  <a:lnTo>
                    <a:pt x="236" y="189"/>
                  </a:lnTo>
                  <a:lnTo>
                    <a:pt x="247" y="185"/>
                  </a:lnTo>
                  <a:lnTo>
                    <a:pt x="258" y="180"/>
                  </a:lnTo>
                  <a:lnTo>
                    <a:pt x="269" y="173"/>
                  </a:lnTo>
                  <a:lnTo>
                    <a:pt x="278" y="167"/>
                  </a:lnTo>
                  <a:lnTo>
                    <a:pt x="287" y="158"/>
                  </a:lnTo>
                  <a:lnTo>
                    <a:pt x="294" y="146"/>
                  </a:lnTo>
                  <a:lnTo>
                    <a:pt x="298" y="134"/>
                  </a:lnTo>
                  <a:lnTo>
                    <a:pt x="299" y="121"/>
                  </a:lnTo>
                  <a:lnTo>
                    <a:pt x="298" y="112"/>
                  </a:lnTo>
                  <a:lnTo>
                    <a:pt x="295" y="103"/>
                  </a:lnTo>
                  <a:lnTo>
                    <a:pt x="290" y="95"/>
                  </a:lnTo>
                  <a:lnTo>
                    <a:pt x="285" y="87"/>
                  </a:lnTo>
                  <a:lnTo>
                    <a:pt x="278" y="79"/>
                  </a:lnTo>
                  <a:lnTo>
                    <a:pt x="270" y="72"/>
                  </a:lnTo>
                  <a:lnTo>
                    <a:pt x="261" y="66"/>
                  </a:lnTo>
                  <a:lnTo>
                    <a:pt x="253" y="61"/>
                  </a:lnTo>
                  <a:lnTo>
                    <a:pt x="237" y="54"/>
                  </a:lnTo>
                  <a:lnTo>
                    <a:pt x="222" y="51"/>
                  </a:lnTo>
                  <a:lnTo>
                    <a:pt x="205" y="50"/>
                  </a:lnTo>
                  <a:lnTo>
                    <a:pt x="189" y="50"/>
                  </a:lnTo>
                  <a:lnTo>
                    <a:pt x="172" y="53"/>
                  </a:lnTo>
                  <a:lnTo>
                    <a:pt x="155" y="55"/>
                  </a:lnTo>
                  <a:lnTo>
                    <a:pt x="138" y="58"/>
                  </a:lnTo>
                  <a:lnTo>
                    <a:pt x="122" y="61"/>
                  </a:lnTo>
                  <a:lnTo>
                    <a:pt x="105" y="63"/>
                  </a:lnTo>
                  <a:lnTo>
                    <a:pt x="89" y="65"/>
                  </a:lnTo>
                  <a:lnTo>
                    <a:pt x="74" y="65"/>
                  </a:lnTo>
                  <a:lnTo>
                    <a:pt x="58" y="63"/>
                  </a:lnTo>
                  <a:lnTo>
                    <a:pt x="42" y="59"/>
                  </a:lnTo>
                  <a:lnTo>
                    <a:pt x="28" y="53"/>
                  </a:lnTo>
                  <a:lnTo>
                    <a:pt x="14" y="42"/>
                  </a:lnTo>
                  <a:lnTo>
                    <a:pt x="0" y="29"/>
                  </a:lnTo>
                  <a:lnTo>
                    <a:pt x="19" y="38"/>
                  </a:lnTo>
                  <a:lnTo>
                    <a:pt x="37" y="44"/>
                  </a:lnTo>
                  <a:lnTo>
                    <a:pt x="54" y="45"/>
                  </a:lnTo>
                  <a:lnTo>
                    <a:pt x="71" y="45"/>
                  </a:lnTo>
                  <a:lnTo>
                    <a:pt x="87" y="42"/>
                  </a:lnTo>
                  <a:lnTo>
                    <a:pt x="104" y="38"/>
                  </a:lnTo>
                  <a:lnTo>
                    <a:pt x="120" y="33"/>
                  </a:lnTo>
                  <a:lnTo>
                    <a:pt x="135" y="28"/>
                  </a:lnTo>
                  <a:lnTo>
                    <a:pt x="152" y="21"/>
                  </a:lnTo>
                  <a:lnTo>
                    <a:pt x="168" y="15"/>
                  </a:lnTo>
                  <a:lnTo>
                    <a:pt x="185" y="10"/>
                  </a:lnTo>
                  <a:lnTo>
                    <a:pt x="201" y="6"/>
                  </a:lnTo>
                  <a:lnTo>
                    <a:pt x="218" y="2"/>
                  </a:lnTo>
                  <a:lnTo>
                    <a:pt x="236" y="0"/>
                  </a:lnTo>
                  <a:lnTo>
                    <a:pt x="254" y="2"/>
                  </a:lnTo>
                  <a:lnTo>
                    <a:pt x="273" y="6"/>
                  </a:lnTo>
                  <a:lnTo>
                    <a:pt x="286" y="10"/>
                  </a:lnTo>
                  <a:lnTo>
                    <a:pt x="299" y="13"/>
                  </a:lnTo>
                  <a:lnTo>
                    <a:pt x="311" y="20"/>
                  </a:lnTo>
                  <a:lnTo>
                    <a:pt x="324" y="27"/>
                  </a:lnTo>
                  <a:lnTo>
                    <a:pt x="334" y="34"/>
                  </a:lnTo>
                  <a:lnTo>
                    <a:pt x="345" y="44"/>
                  </a:lnTo>
                  <a:lnTo>
                    <a:pt x="355" y="54"/>
                  </a:lnTo>
                  <a:lnTo>
                    <a:pt x="363" y="67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8" name="Freeform 77"/>
            <p:cNvSpPr>
              <a:spLocks/>
            </p:cNvSpPr>
            <p:nvPr/>
          </p:nvSpPr>
          <p:spPr bwMode="auto">
            <a:xfrm>
              <a:off x="3376" y="1863"/>
              <a:ext cx="41" cy="25"/>
            </a:xfrm>
            <a:custGeom>
              <a:avLst/>
              <a:gdLst/>
              <a:ahLst/>
              <a:cxnLst>
                <a:cxn ang="0">
                  <a:pos x="72" y="18"/>
                </a:cxn>
                <a:cxn ang="0">
                  <a:pos x="76" y="25"/>
                </a:cxn>
                <a:cxn ang="0">
                  <a:pos x="80" y="31"/>
                </a:cxn>
                <a:cxn ang="0">
                  <a:pos x="81" y="39"/>
                </a:cxn>
                <a:cxn ang="0">
                  <a:pos x="81" y="46"/>
                </a:cxn>
                <a:cxn ang="0">
                  <a:pos x="71" y="48"/>
                </a:cxn>
                <a:cxn ang="0">
                  <a:pos x="60" y="50"/>
                </a:cxn>
                <a:cxn ang="0">
                  <a:pos x="50" y="48"/>
                </a:cxn>
                <a:cxn ang="0">
                  <a:pos x="39" y="47"/>
                </a:cxn>
                <a:cxn ang="0">
                  <a:pos x="29" y="44"/>
                </a:cxn>
                <a:cxn ang="0">
                  <a:pos x="18" y="40"/>
                </a:cxn>
                <a:cxn ang="0">
                  <a:pos x="9" y="36"/>
                </a:cxn>
                <a:cxn ang="0">
                  <a:pos x="0" y="33"/>
                </a:cxn>
                <a:cxn ang="0">
                  <a:pos x="4" y="22"/>
                </a:cxn>
                <a:cxn ang="0">
                  <a:pos x="12" y="12"/>
                </a:cxn>
                <a:cxn ang="0">
                  <a:pos x="22" y="4"/>
                </a:cxn>
                <a:cxn ang="0">
                  <a:pos x="34" y="0"/>
                </a:cxn>
                <a:cxn ang="0">
                  <a:pos x="44" y="1"/>
                </a:cxn>
                <a:cxn ang="0">
                  <a:pos x="55" y="5"/>
                </a:cxn>
                <a:cxn ang="0">
                  <a:pos x="64" y="10"/>
                </a:cxn>
                <a:cxn ang="0">
                  <a:pos x="72" y="18"/>
                </a:cxn>
              </a:cxnLst>
              <a:rect l="0" t="0" r="r" b="b"/>
              <a:pathLst>
                <a:path w="81" h="50">
                  <a:moveTo>
                    <a:pt x="72" y="18"/>
                  </a:moveTo>
                  <a:lnTo>
                    <a:pt x="76" y="25"/>
                  </a:lnTo>
                  <a:lnTo>
                    <a:pt x="80" y="31"/>
                  </a:lnTo>
                  <a:lnTo>
                    <a:pt x="81" y="39"/>
                  </a:lnTo>
                  <a:lnTo>
                    <a:pt x="81" y="46"/>
                  </a:lnTo>
                  <a:lnTo>
                    <a:pt x="71" y="48"/>
                  </a:lnTo>
                  <a:lnTo>
                    <a:pt x="60" y="50"/>
                  </a:lnTo>
                  <a:lnTo>
                    <a:pt x="50" y="48"/>
                  </a:lnTo>
                  <a:lnTo>
                    <a:pt x="39" y="47"/>
                  </a:lnTo>
                  <a:lnTo>
                    <a:pt x="29" y="44"/>
                  </a:lnTo>
                  <a:lnTo>
                    <a:pt x="18" y="40"/>
                  </a:lnTo>
                  <a:lnTo>
                    <a:pt x="9" y="36"/>
                  </a:lnTo>
                  <a:lnTo>
                    <a:pt x="0" y="33"/>
                  </a:lnTo>
                  <a:lnTo>
                    <a:pt x="4" y="22"/>
                  </a:lnTo>
                  <a:lnTo>
                    <a:pt x="12" y="12"/>
                  </a:lnTo>
                  <a:lnTo>
                    <a:pt x="22" y="4"/>
                  </a:lnTo>
                  <a:lnTo>
                    <a:pt x="34" y="0"/>
                  </a:lnTo>
                  <a:lnTo>
                    <a:pt x="44" y="1"/>
                  </a:lnTo>
                  <a:lnTo>
                    <a:pt x="55" y="5"/>
                  </a:lnTo>
                  <a:lnTo>
                    <a:pt x="64" y="10"/>
                  </a:lnTo>
                  <a:lnTo>
                    <a:pt x="72" y="18"/>
                  </a:lnTo>
                  <a:close/>
                </a:path>
              </a:pathLst>
            </a:custGeom>
            <a:solidFill>
              <a:srgbClr val="FFA5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9" name="Freeform 78"/>
            <p:cNvSpPr>
              <a:spLocks/>
            </p:cNvSpPr>
            <p:nvPr/>
          </p:nvSpPr>
          <p:spPr bwMode="auto">
            <a:xfrm>
              <a:off x="3607" y="1914"/>
              <a:ext cx="63" cy="35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123" y="14"/>
                </a:cxn>
                <a:cxn ang="0">
                  <a:pos x="115" y="30"/>
                </a:cxn>
                <a:cxn ang="0">
                  <a:pos x="106" y="44"/>
                </a:cxn>
                <a:cxn ang="0">
                  <a:pos x="94" y="55"/>
                </a:cxn>
                <a:cxn ang="0">
                  <a:pos x="85" y="61"/>
                </a:cxn>
                <a:cxn ang="0">
                  <a:pos x="76" y="65"/>
                </a:cxn>
                <a:cxn ang="0">
                  <a:pos x="65" y="68"/>
                </a:cxn>
                <a:cxn ang="0">
                  <a:pos x="55" y="69"/>
                </a:cxn>
                <a:cxn ang="0">
                  <a:pos x="43" y="69"/>
                </a:cxn>
                <a:cxn ang="0">
                  <a:pos x="30" y="66"/>
                </a:cxn>
                <a:cxn ang="0">
                  <a:pos x="16" y="62"/>
                </a:cxn>
                <a:cxn ang="0">
                  <a:pos x="0" y="57"/>
                </a:cxn>
                <a:cxn ang="0">
                  <a:pos x="12" y="44"/>
                </a:cxn>
                <a:cxn ang="0">
                  <a:pos x="26" y="34"/>
                </a:cxn>
                <a:cxn ang="0">
                  <a:pos x="39" y="25"/>
                </a:cxn>
                <a:cxn ang="0">
                  <a:pos x="55" y="18"/>
                </a:cxn>
                <a:cxn ang="0">
                  <a:pos x="71" y="13"/>
                </a:cxn>
                <a:cxn ang="0">
                  <a:pos x="89" y="7"/>
                </a:cxn>
                <a:cxn ang="0">
                  <a:pos x="106" y="4"/>
                </a:cxn>
                <a:cxn ang="0">
                  <a:pos x="126" y="0"/>
                </a:cxn>
              </a:cxnLst>
              <a:rect l="0" t="0" r="r" b="b"/>
              <a:pathLst>
                <a:path w="126" h="69">
                  <a:moveTo>
                    <a:pt x="126" y="0"/>
                  </a:moveTo>
                  <a:lnTo>
                    <a:pt x="123" y="14"/>
                  </a:lnTo>
                  <a:lnTo>
                    <a:pt x="115" y="30"/>
                  </a:lnTo>
                  <a:lnTo>
                    <a:pt x="106" y="44"/>
                  </a:lnTo>
                  <a:lnTo>
                    <a:pt x="94" y="55"/>
                  </a:lnTo>
                  <a:lnTo>
                    <a:pt x="85" y="61"/>
                  </a:lnTo>
                  <a:lnTo>
                    <a:pt x="76" y="65"/>
                  </a:lnTo>
                  <a:lnTo>
                    <a:pt x="65" y="68"/>
                  </a:lnTo>
                  <a:lnTo>
                    <a:pt x="55" y="69"/>
                  </a:lnTo>
                  <a:lnTo>
                    <a:pt x="43" y="69"/>
                  </a:lnTo>
                  <a:lnTo>
                    <a:pt x="30" y="66"/>
                  </a:lnTo>
                  <a:lnTo>
                    <a:pt x="16" y="62"/>
                  </a:lnTo>
                  <a:lnTo>
                    <a:pt x="0" y="57"/>
                  </a:lnTo>
                  <a:lnTo>
                    <a:pt x="12" y="44"/>
                  </a:lnTo>
                  <a:lnTo>
                    <a:pt x="26" y="34"/>
                  </a:lnTo>
                  <a:lnTo>
                    <a:pt x="39" y="25"/>
                  </a:lnTo>
                  <a:lnTo>
                    <a:pt x="55" y="18"/>
                  </a:lnTo>
                  <a:lnTo>
                    <a:pt x="71" y="13"/>
                  </a:lnTo>
                  <a:lnTo>
                    <a:pt x="89" y="7"/>
                  </a:lnTo>
                  <a:lnTo>
                    <a:pt x="106" y="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0" name="Freeform 79"/>
            <p:cNvSpPr>
              <a:spLocks/>
            </p:cNvSpPr>
            <p:nvPr/>
          </p:nvSpPr>
          <p:spPr bwMode="auto">
            <a:xfrm>
              <a:off x="2927" y="1927"/>
              <a:ext cx="123" cy="50"/>
            </a:xfrm>
            <a:custGeom>
              <a:avLst/>
              <a:gdLst/>
              <a:ahLst/>
              <a:cxnLst>
                <a:cxn ang="0">
                  <a:pos x="199" y="31"/>
                </a:cxn>
                <a:cxn ang="0">
                  <a:pos x="185" y="46"/>
                </a:cxn>
                <a:cxn ang="0">
                  <a:pos x="169" y="59"/>
                </a:cxn>
                <a:cxn ang="0">
                  <a:pos x="152" y="72"/>
                </a:cxn>
                <a:cxn ang="0">
                  <a:pos x="136" y="84"/>
                </a:cxn>
                <a:cxn ang="0">
                  <a:pos x="118" y="93"/>
                </a:cxn>
                <a:cxn ang="0">
                  <a:pos x="99" y="98"/>
                </a:cxn>
                <a:cxn ang="0">
                  <a:pos x="80" y="101"/>
                </a:cxn>
                <a:cxn ang="0">
                  <a:pos x="60" y="99"/>
                </a:cxn>
                <a:cxn ang="0">
                  <a:pos x="48" y="93"/>
                </a:cxn>
                <a:cxn ang="0">
                  <a:pos x="38" y="85"/>
                </a:cxn>
                <a:cxn ang="0">
                  <a:pos x="29" y="77"/>
                </a:cxn>
                <a:cxn ang="0">
                  <a:pos x="21" y="67"/>
                </a:cxn>
                <a:cxn ang="0">
                  <a:pos x="14" y="56"/>
                </a:cxn>
                <a:cxn ang="0">
                  <a:pos x="9" y="44"/>
                </a:cxn>
                <a:cxn ang="0">
                  <a:pos x="4" y="34"/>
                </a:cxn>
                <a:cxn ang="0">
                  <a:pos x="0" y="22"/>
                </a:cxn>
                <a:cxn ang="0">
                  <a:pos x="7" y="29"/>
                </a:cxn>
                <a:cxn ang="0">
                  <a:pos x="12" y="36"/>
                </a:cxn>
                <a:cxn ang="0">
                  <a:pos x="18" y="43"/>
                </a:cxn>
                <a:cxn ang="0">
                  <a:pos x="25" y="51"/>
                </a:cxn>
                <a:cxn ang="0">
                  <a:pos x="31" y="57"/>
                </a:cxn>
                <a:cxn ang="0">
                  <a:pos x="39" y="63"/>
                </a:cxn>
                <a:cxn ang="0">
                  <a:pos x="48" y="65"/>
                </a:cxn>
                <a:cxn ang="0">
                  <a:pos x="58" y="67"/>
                </a:cxn>
                <a:cxn ang="0">
                  <a:pos x="94" y="64"/>
                </a:cxn>
                <a:cxn ang="0">
                  <a:pos x="246" y="0"/>
                </a:cxn>
                <a:cxn ang="0">
                  <a:pos x="242" y="5"/>
                </a:cxn>
                <a:cxn ang="0">
                  <a:pos x="237" y="9"/>
                </a:cxn>
                <a:cxn ang="0">
                  <a:pos x="230" y="13"/>
                </a:cxn>
                <a:cxn ang="0">
                  <a:pos x="225" y="17"/>
                </a:cxn>
                <a:cxn ang="0">
                  <a:pos x="219" y="21"/>
                </a:cxn>
                <a:cxn ang="0">
                  <a:pos x="212" y="23"/>
                </a:cxn>
                <a:cxn ang="0">
                  <a:pos x="206" y="27"/>
                </a:cxn>
                <a:cxn ang="0">
                  <a:pos x="199" y="31"/>
                </a:cxn>
              </a:cxnLst>
              <a:rect l="0" t="0" r="r" b="b"/>
              <a:pathLst>
                <a:path w="246" h="101">
                  <a:moveTo>
                    <a:pt x="199" y="31"/>
                  </a:moveTo>
                  <a:lnTo>
                    <a:pt x="185" y="46"/>
                  </a:lnTo>
                  <a:lnTo>
                    <a:pt x="169" y="59"/>
                  </a:lnTo>
                  <a:lnTo>
                    <a:pt x="152" y="72"/>
                  </a:lnTo>
                  <a:lnTo>
                    <a:pt x="136" y="84"/>
                  </a:lnTo>
                  <a:lnTo>
                    <a:pt x="118" y="93"/>
                  </a:lnTo>
                  <a:lnTo>
                    <a:pt x="99" y="98"/>
                  </a:lnTo>
                  <a:lnTo>
                    <a:pt x="80" y="101"/>
                  </a:lnTo>
                  <a:lnTo>
                    <a:pt x="60" y="99"/>
                  </a:lnTo>
                  <a:lnTo>
                    <a:pt x="48" y="93"/>
                  </a:lnTo>
                  <a:lnTo>
                    <a:pt x="38" y="85"/>
                  </a:lnTo>
                  <a:lnTo>
                    <a:pt x="29" y="77"/>
                  </a:lnTo>
                  <a:lnTo>
                    <a:pt x="21" y="67"/>
                  </a:lnTo>
                  <a:lnTo>
                    <a:pt x="14" y="56"/>
                  </a:lnTo>
                  <a:lnTo>
                    <a:pt x="9" y="44"/>
                  </a:lnTo>
                  <a:lnTo>
                    <a:pt x="4" y="34"/>
                  </a:lnTo>
                  <a:lnTo>
                    <a:pt x="0" y="22"/>
                  </a:lnTo>
                  <a:lnTo>
                    <a:pt x="7" y="29"/>
                  </a:lnTo>
                  <a:lnTo>
                    <a:pt x="12" y="36"/>
                  </a:lnTo>
                  <a:lnTo>
                    <a:pt x="18" y="43"/>
                  </a:lnTo>
                  <a:lnTo>
                    <a:pt x="25" y="51"/>
                  </a:lnTo>
                  <a:lnTo>
                    <a:pt x="31" y="57"/>
                  </a:lnTo>
                  <a:lnTo>
                    <a:pt x="39" y="63"/>
                  </a:lnTo>
                  <a:lnTo>
                    <a:pt x="48" y="65"/>
                  </a:lnTo>
                  <a:lnTo>
                    <a:pt x="58" y="67"/>
                  </a:lnTo>
                  <a:lnTo>
                    <a:pt x="94" y="64"/>
                  </a:lnTo>
                  <a:lnTo>
                    <a:pt x="246" y="0"/>
                  </a:lnTo>
                  <a:lnTo>
                    <a:pt x="242" y="5"/>
                  </a:lnTo>
                  <a:lnTo>
                    <a:pt x="237" y="9"/>
                  </a:lnTo>
                  <a:lnTo>
                    <a:pt x="230" y="13"/>
                  </a:lnTo>
                  <a:lnTo>
                    <a:pt x="225" y="17"/>
                  </a:lnTo>
                  <a:lnTo>
                    <a:pt x="219" y="21"/>
                  </a:lnTo>
                  <a:lnTo>
                    <a:pt x="212" y="23"/>
                  </a:lnTo>
                  <a:lnTo>
                    <a:pt x="206" y="27"/>
                  </a:lnTo>
                  <a:lnTo>
                    <a:pt x="199" y="31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" name="Freeform 80"/>
            <p:cNvSpPr>
              <a:spLocks/>
            </p:cNvSpPr>
            <p:nvPr/>
          </p:nvSpPr>
          <p:spPr bwMode="auto">
            <a:xfrm>
              <a:off x="3287" y="1939"/>
              <a:ext cx="64" cy="30"/>
            </a:xfrm>
            <a:custGeom>
              <a:avLst/>
              <a:gdLst/>
              <a:ahLst/>
              <a:cxnLst>
                <a:cxn ang="0">
                  <a:pos x="128" y="49"/>
                </a:cxn>
                <a:cxn ang="0">
                  <a:pos x="119" y="53"/>
                </a:cxn>
                <a:cxn ang="0">
                  <a:pos x="109" y="57"/>
                </a:cxn>
                <a:cxn ang="0">
                  <a:pos x="98" y="59"/>
                </a:cxn>
                <a:cxn ang="0">
                  <a:pos x="86" y="60"/>
                </a:cxn>
                <a:cxn ang="0">
                  <a:pos x="75" y="60"/>
                </a:cxn>
                <a:cxn ang="0">
                  <a:pos x="64" y="59"/>
                </a:cxn>
                <a:cxn ang="0">
                  <a:pos x="54" y="57"/>
                </a:cxn>
                <a:cxn ang="0">
                  <a:pos x="46" y="56"/>
                </a:cxn>
                <a:cxn ang="0">
                  <a:pos x="41" y="53"/>
                </a:cxn>
                <a:cxn ang="0">
                  <a:pos x="35" y="49"/>
                </a:cxn>
                <a:cxn ang="0">
                  <a:pos x="30" y="46"/>
                </a:cxn>
                <a:cxn ang="0">
                  <a:pos x="25" y="39"/>
                </a:cxn>
                <a:cxn ang="0">
                  <a:pos x="20" y="32"/>
                </a:cxn>
                <a:cxn ang="0">
                  <a:pos x="13" y="23"/>
                </a:cxn>
                <a:cxn ang="0">
                  <a:pos x="6" y="13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27" y="0"/>
                </a:cxn>
                <a:cxn ang="0">
                  <a:pos x="38" y="0"/>
                </a:cxn>
                <a:cxn ang="0">
                  <a:pos x="46" y="1"/>
                </a:cxn>
                <a:cxn ang="0">
                  <a:pos x="54" y="1"/>
                </a:cxn>
                <a:cxn ang="0">
                  <a:pos x="61" y="2"/>
                </a:cxn>
                <a:cxn ang="0">
                  <a:pos x="68" y="4"/>
                </a:cxn>
                <a:cxn ang="0">
                  <a:pos x="77" y="6"/>
                </a:cxn>
                <a:cxn ang="0">
                  <a:pos x="85" y="10"/>
                </a:cxn>
                <a:cxn ang="0">
                  <a:pos x="92" y="15"/>
                </a:cxn>
                <a:cxn ang="0">
                  <a:pos x="97" y="21"/>
                </a:cxn>
                <a:cxn ang="0">
                  <a:pos x="102" y="26"/>
                </a:cxn>
                <a:cxn ang="0">
                  <a:pos x="107" y="32"/>
                </a:cxn>
                <a:cxn ang="0">
                  <a:pos x="113" y="39"/>
                </a:cxn>
                <a:cxn ang="0">
                  <a:pos x="119" y="44"/>
                </a:cxn>
                <a:cxn ang="0">
                  <a:pos x="128" y="49"/>
                </a:cxn>
              </a:cxnLst>
              <a:rect l="0" t="0" r="r" b="b"/>
              <a:pathLst>
                <a:path w="128" h="60">
                  <a:moveTo>
                    <a:pt x="128" y="49"/>
                  </a:moveTo>
                  <a:lnTo>
                    <a:pt x="119" y="53"/>
                  </a:lnTo>
                  <a:lnTo>
                    <a:pt x="109" y="57"/>
                  </a:lnTo>
                  <a:lnTo>
                    <a:pt x="98" y="59"/>
                  </a:lnTo>
                  <a:lnTo>
                    <a:pt x="86" y="60"/>
                  </a:lnTo>
                  <a:lnTo>
                    <a:pt x="75" y="60"/>
                  </a:lnTo>
                  <a:lnTo>
                    <a:pt x="64" y="59"/>
                  </a:lnTo>
                  <a:lnTo>
                    <a:pt x="54" y="57"/>
                  </a:lnTo>
                  <a:lnTo>
                    <a:pt x="46" y="56"/>
                  </a:lnTo>
                  <a:lnTo>
                    <a:pt x="41" y="53"/>
                  </a:lnTo>
                  <a:lnTo>
                    <a:pt x="35" y="49"/>
                  </a:lnTo>
                  <a:lnTo>
                    <a:pt x="30" y="46"/>
                  </a:lnTo>
                  <a:lnTo>
                    <a:pt x="25" y="39"/>
                  </a:lnTo>
                  <a:lnTo>
                    <a:pt x="20" y="32"/>
                  </a:lnTo>
                  <a:lnTo>
                    <a:pt x="13" y="23"/>
                  </a:lnTo>
                  <a:lnTo>
                    <a:pt x="6" y="1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4" y="1"/>
                  </a:lnTo>
                  <a:lnTo>
                    <a:pt x="61" y="2"/>
                  </a:lnTo>
                  <a:lnTo>
                    <a:pt x="68" y="4"/>
                  </a:lnTo>
                  <a:lnTo>
                    <a:pt x="77" y="6"/>
                  </a:lnTo>
                  <a:lnTo>
                    <a:pt x="85" y="10"/>
                  </a:lnTo>
                  <a:lnTo>
                    <a:pt x="92" y="15"/>
                  </a:lnTo>
                  <a:lnTo>
                    <a:pt x="97" y="21"/>
                  </a:lnTo>
                  <a:lnTo>
                    <a:pt x="102" y="26"/>
                  </a:lnTo>
                  <a:lnTo>
                    <a:pt x="107" y="32"/>
                  </a:lnTo>
                  <a:lnTo>
                    <a:pt x="113" y="39"/>
                  </a:lnTo>
                  <a:lnTo>
                    <a:pt x="119" y="44"/>
                  </a:lnTo>
                  <a:lnTo>
                    <a:pt x="128" y="4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2" name="Freeform 81"/>
            <p:cNvSpPr>
              <a:spLocks/>
            </p:cNvSpPr>
            <p:nvPr/>
          </p:nvSpPr>
          <p:spPr bwMode="auto">
            <a:xfrm>
              <a:off x="3712" y="1949"/>
              <a:ext cx="120" cy="186"/>
            </a:xfrm>
            <a:custGeom>
              <a:avLst/>
              <a:gdLst/>
              <a:ahLst/>
              <a:cxnLst>
                <a:cxn ang="0">
                  <a:pos x="211" y="233"/>
                </a:cxn>
                <a:cxn ang="0">
                  <a:pos x="204" y="251"/>
                </a:cxn>
                <a:cxn ang="0">
                  <a:pos x="196" y="270"/>
                </a:cxn>
                <a:cxn ang="0">
                  <a:pos x="188" y="288"/>
                </a:cxn>
                <a:cxn ang="0">
                  <a:pos x="179" y="307"/>
                </a:cxn>
                <a:cxn ang="0">
                  <a:pos x="170" y="325"/>
                </a:cxn>
                <a:cxn ang="0">
                  <a:pos x="158" y="342"/>
                </a:cxn>
                <a:cxn ang="0">
                  <a:pos x="145" y="358"/>
                </a:cxn>
                <a:cxn ang="0">
                  <a:pos x="131" y="373"/>
                </a:cxn>
                <a:cxn ang="0">
                  <a:pos x="120" y="348"/>
                </a:cxn>
                <a:cxn ang="0">
                  <a:pos x="107" y="325"/>
                </a:cxn>
                <a:cxn ang="0">
                  <a:pos x="93" y="301"/>
                </a:cxn>
                <a:cxn ang="0">
                  <a:pos x="77" y="279"/>
                </a:cxn>
                <a:cxn ang="0">
                  <a:pos x="59" y="257"/>
                </a:cxn>
                <a:cxn ang="0">
                  <a:pos x="40" y="236"/>
                </a:cxn>
                <a:cxn ang="0">
                  <a:pos x="21" y="215"/>
                </a:cxn>
                <a:cxn ang="0">
                  <a:pos x="0" y="194"/>
                </a:cxn>
                <a:cxn ang="0">
                  <a:pos x="29" y="191"/>
                </a:cxn>
                <a:cxn ang="0">
                  <a:pos x="56" y="185"/>
                </a:cxn>
                <a:cxn ang="0">
                  <a:pos x="82" y="176"/>
                </a:cxn>
                <a:cxn ang="0">
                  <a:pos x="107" y="164"/>
                </a:cxn>
                <a:cxn ang="0">
                  <a:pos x="131" y="148"/>
                </a:cxn>
                <a:cxn ang="0">
                  <a:pos x="153" y="130"/>
                </a:cxn>
                <a:cxn ang="0">
                  <a:pos x="171" y="107"/>
                </a:cxn>
                <a:cxn ang="0">
                  <a:pos x="187" y="83"/>
                </a:cxn>
                <a:cxn ang="0">
                  <a:pos x="195" y="63"/>
                </a:cxn>
                <a:cxn ang="0">
                  <a:pos x="201" y="42"/>
                </a:cxn>
                <a:cxn ang="0">
                  <a:pos x="207" y="21"/>
                </a:cxn>
                <a:cxn ang="0">
                  <a:pos x="207" y="0"/>
                </a:cxn>
                <a:cxn ang="0">
                  <a:pos x="224" y="25"/>
                </a:cxn>
                <a:cxn ang="0">
                  <a:pos x="234" y="52"/>
                </a:cxn>
                <a:cxn ang="0">
                  <a:pos x="238" y="83"/>
                </a:cxn>
                <a:cxn ang="0">
                  <a:pos x="238" y="114"/>
                </a:cxn>
                <a:cxn ang="0">
                  <a:pos x="233" y="145"/>
                </a:cxn>
                <a:cxn ang="0">
                  <a:pos x="226" y="177"/>
                </a:cxn>
                <a:cxn ang="0">
                  <a:pos x="218" y="206"/>
                </a:cxn>
                <a:cxn ang="0">
                  <a:pos x="211" y="233"/>
                </a:cxn>
              </a:cxnLst>
              <a:rect l="0" t="0" r="r" b="b"/>
              <a:pathLst>
                <a:path w="238" h="373">
                  <a:moveTo>
                    <a:pt x="211" y="233"/>
                  </a:moveTo>
                  <a:lnTo>
                    <a:pt x="204" y="251"/>
                  </a:lnTo>
                  <a:lnTo>
                    <a:pt x="196" y="270"/>
                  </a:lnTo>
                  <a:lnTo>
                    <a:pt x="188" y="288"/>
                  </a:lnTo>
                  <a:lnTo>
                    <a:pt x="179" y="307"/>
                  </a:lnTo>
                  <a:lnTo>
                    <a:pt x="170" y="325"/>
                  </a:lnTo>
                  <a:lnTo>
                    <a:pt x="158" y="342"/>
                  </a:lnTo>
                  <a:lnTo>
                    <a:pt x="145" y="358"/>
                  </a:lnTo>
                  <a:lnTo>
                    <a:pt x="131" y="373"/>
                  </a:lnTo>
                  <a:lnTo>
                    <a:pt x="120" y="348"/>
                  </a:lnTo>
                  <a:lnTo>
                    <a:pt x="107" y="325"/>
                  </a:lnTo>
                  <a:lnTo>
                    <a:pt x="93" y="301"/>
                  </a:lnTo>
                  <a:lnTo>
                    <a:pt x="77" y="279"/>
                  </a:lnTo>
                  <a:lnTo>
                    <a:pt x="59" y="257"/>
                  </a:lnTo>
                  <a:lnTo>
                    <a:pt x="40" y="236"/>
                  </a:lnTo>
                  <a:lnTo>
                    <a:pt x="21" y="215"/>
                  </a:lnTo>
                  <a:lnTo>
                    <a:pt x="0" y="194"/>
                  </a:lnTo>
                  <a:lnTo>
                    <a:pt x="29" y="191"/>
                  </a:lnTo>
                  <a:lnTo>
                    <a:pt x="56" y="185"/>
                  </a:lnTo>
                  <a:lnTo>
                    <a:pt x="82" y="176"/>
                  </a:lnTo>
                  <a:lnTo>
                    <a:pt x="107" y="164"/>
                  </a:lnTo>
                  <a:lnTo>
                    <a:pt x="131" y="148"/>
                  </a:lnTo>
                  <a:lnTo>
                    <a:pt x="153" y="130"/>
                  </a:lnTo>
                  <a:lnTo>
                    <a:pt x="171" y="107"/>
                  </a:lnTo>
                  <a:lnTo>
                    <a:pt x="187" y="83"/>
                  </a:lnTo>
                  <a:lnTo>
                    <a:pt x="195" y="63"/>
                  </a:lnTo>
                  <a:lnTo>
                    <a:pt x="201" y="42"/>
                  </a:lnTo>
                  <a:lnTo>
                    <a:pt x="207" y="21"/>
                  </a:lnTo>
                  <a:lnTo>
                    <a:pt x="207" y="0"/>
                  </a:lnTo>
                  <a:lnTo>
                    <a:pt x="224" y="25"/>
                  </a:lnTo>
                  <a:lnTo>
                    <a:pt x="234" y="52"/>
                  </a:lnTo>
                  <a:lnTo>
                    <a:pt x="238" y="83"/>
                  </a:lnTo>
                  <a:lnTo>
                    <a:pt x="238" y="114"/>
                  </a:lnTo>
                  <a:lnTo>
                    <a:pt x="233" y="145"/>
                  </a:lnTo>
                  <a:lnTo>
                    <a:pt x="226" y="177"/>
                  </a:lnTo>
                  <a:lnTo>
                    <a:pt x="218" y="206"/>
                  </a:lnTo>
                  <a:lnTo>
                    <a:pt x="211" y="2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3" name="Freeform 82"/>
            <p:cNvSpPr>
              <a:spLocks/>
            </p:cNvSpPr>
            <p:nvPr/>
          </p:nvSpPr>
          <p:spPr bwMode="auto">
            <a:xfrm>
              <a:off x="3402" y="1986"/>
              <a:ext cx="76" cy="93"/>
            </a:xfrm>
            <a:custGeom>
              <a:avLst/>
              <a:gdLst/>
              <a:ahLst/>
              <a:cxnLst>
                <a:cxn ang="0">
                  <a:pos x="143" y="38"/>
                </a:cxn>
                <a:cxn ang="0">
                  <a:pos x="153" y="93"/>
                </a:cxn>
                <a:cxn ang="0">
                  <a:pos x="147" y="139"/>
                </a:cxn>
                <a:cxn ang="0">
                  <a:pos x="131" y="171"/>
                </a:cxn>
                <a:cxn ang="0">
                  <a:pos x="111" y="178"/>
                </a:cxn>
                <a:cxn ang="0">
                  <a:pos x="111" y="165"/>
                </a:cxn>
                <a:cxn ang="0">
                  <a:pos x="122" y="153"/>
                </a:cxn>
                <a:cxn ang="0">
                  <a:pos x="131" y="140"/>
                </a:cxn>
                <a:cxn ang="0">
                  <a:pos x="139" y="114"/>
                </a:cxn>
                <a:cxn ang="0">
                  <a:pos x="139" y="69"/>
                </a:cxn>
                <a:cxn ang="0">
                  <a:pos x="126" y="43"/>
                </a:cxn>
                <a:cxn ang="0">
                  <a:pos x="111" y="34"/>
                </a:cxn>
                <a:cxn ang="0">
                  <a:pos x="96" y="29"/>
                </a:cxn>
                <a:cxn ang="0">
                  <a:pos x="79" y="27"/>
                </a:cxn>
                <a:cxn ang="0">
                  <a:pos x="59" y="31"/>
                </a:cxn>
                <a:cxn ang="0">
                  <a:pos x="42" y="46"/>
                </a:cxn>
                <a:cxn ang="0">
                  <a:pos x="31" y="64"/>
                </a:cxn>
                <a:cxn ang="0">
                  <a:pos x="30" y="86"/>
                </a:cxn>
                <a:cxn ang="0">
                  <a:pos x="39" y="103"/>
                </a:cxn>
                <a:cxn ang="0">
                  <a:pos x="55" y="112"/>
                </a:cxn>
                <a:cxn ang="0">
                  <a:pos x="72" y="111"/>
                </a:cxn>
                <a:cxn ang="0">
                  <a:pos x="85" y="98"/>
                </a:cxn>
                <a:cxn ang="0">
                  <a:pos x="89" y="87"/>
                </a:cxn>
                <a:cxn ang="0">
                  <a:pos x="90" y="81"/>
                </a:cxn>
                <a:cxn ang="0">
                  <a:pos x="79" y="82"/>
                </a:cxn>
                <a:cxn ang="0">
                  <a:pos x="64" y="94"/>
                </a:cxn>
                <a:cxn ang="0">
                  <a:pos x="51" y="94"/>
                </a:cxn>
                <a:cxn ang="0">
                  <a:pos x="50" y="76"/>
                </a:cxn>
                <a:cxn ang="0">
                  <a:pos x="59" y="60"/>
                </a:cxn>
                <a:cxn ang="0">
                  <a:pos x="71" y="47"/>
                </a:cxn>
                <a:cxn ang="0">
                  <a:pos x="88" y="43"/>
                </a:cxn>
                <a:cxn ang="0">
                  <a:pos x="101" y="56"/>
                </a:cxn>
                <a:cxn ang="0">
                  <a:pos x="107" y="78"/>
                </a:cxn>
                <a:cxn ang="0">
                  <a:pos x="103" y="106"/>
                </a:cxn>
                <a:cxn ang="0">
                  <a:pos x="92" y="125"/>
                </a:cxn>
                <a:cxn ang="0">
                  <a:pos x="81" y="133"/>
                </a:cxn>
                <a:cxn ang="0">
                  <a:pos x="68" y="137"/>
                </a:cxn>
                <a:cxn ang="0">
                  <a:pos x="54" y="140"/>
                </a:cxn>
                <a:cxn ang="0">
                  <a:pos x="39" y="140"/>
                </a:cxn>
                <a:cxn ang="0">
                  <a:pos x="26" y="136"/>
                </a:cxn>
                <a:cxn ang="0">
                  <a:pos x="16" y="128"/>
                </a:cxn>
                <a:cxn ang="0">
                  <a:pos x="8" y="118"/>
                </a:cxn>
                <a:cxn ang="0">
                  <a:pos x="0" y="87"/>
                </a:cxn>
                <a:cxn ang="0">
                  <a:pos x="12" y="40"/>
                </a:cxn>
                <a:cxn ang="0">
                  <a:pos x="38" y="13"/>
                </a:cxn>
                <a:cxn ang="0">
                  <a:pos x="63" y="2"/>
                </a:cxn>
                <a:cxn ang="0">
                  <a:pos x="90" y="0"/>
                </a:cxn>
                <a:cxn ang="0">
                  <a:pos x="115" y="8"/>
                </a:cxn>
              </a:cxnLst>
              <a:rect l="0" t="0" r="r" b="b"/>
              <a:pathLst>
                <a:path w="153" h="186">
                  <a:moveTo>
                    <a:pt x="126" y="15"/>
                  </a:moveTo>
                  <a:lnTo>
                    <a:pt x="143" y="38"/>
                  </a:lnTo>
                  <a:lnTo>
                    <a:pt x="151" y="64"/>
                  </a:lnTo>
                  <a:lnTo>
                    <a:pt x="153" y="93"/>
                  </a:lnTo>
                  <a:lnTo>
                    <a:pt x="152" y="121"/>
                  </a:lnTo>
                  <a:lnTo>
                    <a:pt x="147" y="139"/>
                  </a:lnTo>
                  <a:lnTo>
                    <a:pt x="140" y="156"/>
                  </a:lnTo>
                  <a:lnTo>
                    <a:pt x="131" y="171"/>
                  </a:lnTo>
                  <a:lnTo>
                    <a:pt x="118" y="186"/>
                  </a:lnTo>
                  <a:lnTo>
                    <a:pt x="111" y="178"/>
                  </a:lnTo>
                  <a:lnTo>
                    <a:pt x="110" y="171"/>
                  </a:lnTo>
                  <a:lnTo>
                    <a:pt x="111" y="165"/>
                  </a:lnTo>
                  <a:lnTo>
                    <a:pt x="117" y="159"/>
                  </a:lnTo>
                  <a:lnTo>
                    <a:pt x="122" y="153"/>
                  </a:lnTo>
                  <a:lnTo>
                    <a:pt x="127" y="146"/>
                  </a:lnTo>
                  <a:lnTo>
                    <a:pt x="131" y="140"/>
                  </a:lnTo>
                  <a:lnTo>
                    <a:pt x="132" y="133"/>
                  </a:lnTo>
                  <a:lnTo>
                    <a:pt x="139" y="114"/>
                  </a:lnTo>
                  <a:lnTo>
                    <a:pt x="141" y="91"/>
                  </a:lnTo>
                  <a:lnTo>
                    <a:pt x="139" y="69"/>
                  </a:lnTo>
                  <a:lnTo>
                    <a:pt x="132" y="49"/>
                  </a:lnTo>
                  <a:lnTo>
                    <a:pt x="126" y="43"/>
                  </a:lnTo>
                  <a:lnTo>
                    <a:pt x="119" y="38"/>
                  </a:lnTo>
                  <a:lnTo>
                    <a:pt x="111" y="34"/>
                  </a:lnTo>
                  <a:lnTo>
                    <a:pt x="103" y="30"/>
                  </a:lnTo>
                  <a:lnTo>
                    <a:pt x="96" y="29"/>
                  </a:lnTo>
                  <a:lnTo>
                    <a:pt x="86" y="27"/>
                  </a:lnTo>
                  <a:lnTo>
                    <a:pt x="79" y="27"/>
                  </a:lnTo>
                  <a:lnTo>
                    <a:pt x="69" y="29"/>
                  </a:lnTo>
                  <a:lnTo>
                    <a:pt x="59" y="31"/>
                  </a:lnTo>
                  <a:lnTo>
                    <a:pt x="50" y="38"/>
                  </a:lnTo>
                  <a:lnTo>
                    <a:pt x="42" y="46"/>
                  </a:lnTo>
                  <a:lnTo>
                    <a:pt x="35" y="55"/>
                  </a:lnTo>
                  <a:lnTo>
                    <a:pt x="31" y="64"/>
                  </a:lnTo>
                  <a:lnTo>
                    <a:pt x="30" y="74"/>
                  </a:lnTo>
                  <a:lnTo>
                    <a:pt x="30" y="86"/>
                  </a:lnTo>
                  <a:lnTo>
                    <a:pt x="34" y="95"/>
                  </a:lnTo>
                  <a:lnTo>
                    <a:pt x="39" y="103"/>
                  </a:lnTo>
                  <a:lnTo>
                    <a:pt x="47" y="108"/>
                  </a:lnTo>
                  <a:lnTo>
                    <a:pt x="55" y="112"/>
                  </a:lnTo>
                  <a:lnTo>
                    <a:pt x="64" y="115"/>
                  </a:lnTo>
                  <a:lnTo>
                    <a:pt x="72" y="111"/>
                  </a:lnTo>
                  <a:lnTo>
                    <a:pt x="79" y="106"/>
                  </a:lnTo>
                  <a:lnTo>
                    <a:pt x="85" y="98"/>
                  </a:lnTo>
                  <a:lnTo>
                    <a:pt x="89" y="90"/>
                  </a:lnTo>
                  <a:lnTo>
                    <a:pt x="89" y="87"/>
                  </a:lnTo>
                  <a:lnTo>
                    <a:pt x="90" y="84"/>
                  </a:lnTo>
                  <a:lnTo>
                    <a:pt x="90" y="81"/>
                  </a:lnTo>
                  <a:lnTo>
                    <a:pt x="88" y="80"/>
                  </a:lnTo>
                  <a:lnTo>
                    <a:pt x="79" y="82"/>
                  </a:lnTo>
                  <a:lnTo>
                    <a:pt x="71" y="86"/>
                  </a:lnTo>
                  <a:lnTo>
                    <a:pt x="64" y="94"/>
                  </a:lnTo>
                  <a:lnTo>
                    <a:pt x="59" y="101"/>
                  </a:lnTo>
                  <a:lnTo>
                    <a:pt x="51" y="94"/>
                  </a:lnTo>
                  <a:lnTo>
                    <a:pt x="48" y="85"/>
                  </a:lnTo>
                  <a:lnTo>
                    <a:pt x="50" y="76"/>
                  </a:lnTo>
                  <a:lnTo>
                    <a:pt x="54" y="68"/>
                  </a:lnTo>
                  <a:lnTo>
                    <a:pt x="59" y="60"/>
                  </a:lnTo>
                  <a:lnTo>
                    <a:pt x="64" y="53"/>
                  </a:lnTo>
                  <a:lnTo>
                    <a:pt x="71" y="47"/>
                  </a:lnTo>
                  <a:lnTo>
                    <a:pt x="79" y="43"/>
                  </a:lnTo>
                  <a:lnTo>
                    <a:pt x="88" y="43"/>
                  </a:lnTo>
                  <a:lnTo>
                    <a:pt x="96" y="48"/>
                  </a:lnTo>
                  <a:lnTo>
                    <a:pt x="101" y="56"/>
                  </a:lnTo>
                  <a:lnTo>
                    <a:pt x="105" y="65"/>
                  </a:lnTo>
                  <a:lnTo>
                    <a:pt x="107" y="78"/>
                  </a:lnTo>
                  <a:lnTo>
                    <a:pt x="107" y="93"/>
                  </a:lnTo>
                  <a:lnTo>
                    <a:pt x="103" y="106"/>
                  </a:lnTo>
                  <a:lnTo>
                    <a:pt x="97" y="119"/>
                  </a:lnTo>
                  <a:lnTo>
                    <a:pt x="92" y="125"/>
                  </a:lnTo>
                  <a:lnTo>
                    <a:pt x="86" y="129"/>
                  </a:lnTo>
                  <a:lnTo>
                    <a:pt x="81" y="133"/>
                  </a:lnTo>
                  <a:lnTo>
                    <a:pt x="75" y="136"/>
                  </a:lnTo>
                  <a:lnTo>
                    <a:pt x="68" y="137"/>
                  </a:lnTo>
                  <a:lnTo>
                    <a:pt x="60" y="139"/>
                  </a:lnTo>
                  <a:lnTo>
                    <a:pt x="54" y="140"/>
                  </a:lnTo>
                  <a:lnTo>
                    <a:pt x="46" y="140"/>
                  </a:lnTo>
                  <a:lnTo>
                    <a:pt x="39" y="140"/>
                  </a:lnTo>
                  <a:lnTo>
                    <a:pt x="33" y="137"/>
                  </a:lnTo>
                  <a:lnTo>
                    <a:pt x="26" y="136"/>
                  </a:lnTo>
                  <a:lnTo>
                    <a:pt x="21" y="132"/>
                  </a:lnTo>
                  <a:lnTo>
                    <a:pt x="16" y="128"/>
                  </a:lnTo>
                  <a:lnTo>
                    <a:pt x="12" y="123"/>
                  </a:lnTo>
                  <a:lnTo>
                    <a:pt x="8" y="118"/>
                  </a:lnTo>
                  <a:lnTo>
                    <a:pt x="5" y="112"/>
                  </a:lnTo>
                  <a:lnTo>
                    <a:pt x="0" y="87"/>
                  </a:lnTo>
                  <a:lnTo>
                    <a:pt x="3" y="63"/>
                  </a:lnTo>
                  <a:lnTo>
                    <a:pt x="12" y="40"/>
                  </a:lnTo>
                  <a:lnTo>
                    <a:pt x="28" y="21"/>
                  </a:lnTo>
                  <a:lnTo>
                    <a:pt x="38" y="13"/>
                  </a:lnTo>
                  <a:lnTo>
                    <a:pt x="50" y="6"/>
                  </a:lnTo>
                  <a:lnTo>
                    <a:pt x="63" y="2"/>
                  </a:lnTo>
                  <a:lnTo>
                    <a:pt x="76" y="0"/>
                  </a:lnTo>
                  <a:lnTo>
                    <a:pt x="90" y="0"/>
                  </a:lnTo>
                  <a:lnTo>
                    <a:pt x="103" y="2"/>
                  </a:lnTo>
                  <a:lnTo>
                    <a:pt x="115" y="8"/>
                  </a:lnTo>
                  <a:lnTo>
                    <a:pt x="126" y="1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4" name="Freeform 83"/>
            <p:cNvSpPr>
              <a:spLocks/>
            </p:cNvSpPr>
            <p:nvPr/>
          </p:nvSpPr>
          <p:spPr bwMode="auto">
            <a:xfrm>
              <a:off x="3881" y="2010"/>
              <a:ext cx="81" cy="314"/>
            </a:xfrm>
            <a:custGeom>
              <a:avLst/>
              <a:gdLst/>
              <a:ahLst/>
              <a:cxnLst>
                <a:cxn ang="0">
                  <a:pos x="154" y="220"/>
                </a:cxn>
                <a:cxn ang="0">
                  <a:pos x="159" y="249"/>
                </a:cxn>
                <a:cxn ang="0">
                  <a:pos x="162" y="278"/>
                </a:cxn>
                <a:cxn ang="0">
                  <a:pos x="161" y="307"/>
                </a:cxn>
                <a:cxn ang="0">
                  <a:pos x="157" y="334"/>
                </a:cxn>
                <a:cxn ang="0">
                  <a:pos x="147" y="360"/>
                </a:cxn>
                <a:cxn ang="0">
                  <a:pos x="136" y="386"/>
                </a:cxn>
                <a:cxn ang="0">
                  <a:pos x="119" y="410"/>
                </a:cxn>
                <a:cxn ang="0">
                  <a:pos x="99" y="431"/>
                </a:cxn>
                <a:cxn ang="0">
                  <a:pos x="81" y="449"/>
                </a:cxn>
                <a:cxn ang="0">
                  <a:pos x="62" y="468"/>
                </a:cxn>
                <a:cxn ang="0">
                  <a:pos x="45" y="486"/>
                </a:cxn>
                <a:cxn ang="0">
                  <a:pos x="31" y="504"/>
                </a:cxn>
                <a:cxn ang="0">
                  <a:pos x="19" y="525"/>
                </a:cxn>
                <a:cxn ang="0">
                  <a:pos x="11" y="548"/>
                </a:cxn>
                <a:cxn ang="0">
                  <a:pos x="6" y="571"/>
                </a:cxn>
                <a:cxn ang="0">
                  <a:pos x="7" y="597"/>
                </a:cxn>
                <a:cxn ang="0">
                  <a:pos x="7" y="627"/>
                </a:cxn>
                <a:cxn ang="0">
                  <a:pos x="0" y="586"/>
                </a:cxn>
                <a:cxn ang="0">
                  <a:pos x="1" y="545"/>
                </a:cxn>
                <a:cxn ang="0">
                  <a:pos x="7" y="507"/>
                </a:cxn>
                <a:cxn ang="0">
                  <a:pos x="20" y="469"/>
                </a:cxn>
                <a:cxn ang="0">
                  <a:pos x="37" y="432"/>
                </a:cxn>
                <a:cxn ang="0">
                  <a:pos x="56" y="397"/>
                </a:cxn>
                <a:cxn ang="0">
                  <a:pos x="77" y="362"/>
                </a:cxn>
                <a:cxn ang="0">
                  <a:pos x="96" y="328"/>
                </a:cxn>
                <a:cxn ang="0">
                  <a:pos x="107" y="262"/>
                </a:cxn>
                <a:cxn ang="0">
                  <a:pos x="108" y="195"/>
                </a:cxn>
                <a:cxn ang="0">
                  <a:pos x="99" y="130"/>
                </a:cxn>
                <a:cxn ang="0">
                  <a:pos x="81" y="68"/>
                </a:cxn>
                <a:cxn ang="0">
                  <a:pos x="81" y="50"/>
                </a:cxn>
                <a:cxn ang="0">
                  <a:pos x="83" y="32"/>
                </a:cxn>
                <a:cxn ang="0">
                  <a:pos x="89" y="16"/>
                </a:cxn>
                <a:cxn ang="0">
                  <a:pos x="96" y="0"/>
                </a:cxn>
                <a:cxn ang="0">
                  <a:pos x="96" y="30"/>
                </a:cxn>
                <a:cxn ang="0">
                  <a:pos x="98" y="60"/>
                </a:cxn>
                <a:cxn ang="0">
                  <a:pos x="102" y="89"/>
                </a:cxn>
                <a:cxn ang="0">
                  <a:pos x="108" y="117"/>
                </a:cxn>
                <a:cxn ang="0">
                  <a:pos x="117" y="144"/>
                </a:cxn>
                <a:cxn ang="0">
                  <a:pos x="128" y="170"/>
                </a:cxn>
                <a:cxn ang="0">
                  <a:pos x="140" y="195"/>
                </a:cxn>
                <a:cxn ang="0">
                  <a:pos x="154" y="220"/>
                </a:cxn>
              </a:cxnLst>
              <a:rect l="0" t="0" r="r" b="b"/>
              <a:pathLst>
                <a:path w="162" h="627">
                  <a:moveTo>
                    <a:pt x="154" y="220"/>
                  </a:moveTo>
                  <a:lnTo>
                    <a:pt x="159" y="249"/>
                  </a:lnTo>
                  <a:lnTo>
                    <a:pt x="162" y="278"/>
                  </a:lnTo>
                  <a:lnTo>
                    <a:pt x="161" y="307"/>
                  </a:lnTo>
                  <a:lnTo>
                    <a:pt x="157" y="334"/>
                  </a:lnTo>
                  <a:lnTo>
                    <a:pt x="147" y="360"/>
                  </a:lnTo>
                  <a:lnTo>
                    <a:pt x="136" y="386"/>
                  </a:lnTo>
                  <a:lnTo>
                    <a:pt x="119" y="410"/>
                  </a:lnTo>
                  <a:lnTo>
                    <a:pt x="99" y="431"/>
                  </a:lnTo>
                  <a:lnTo>
                    <a:pt x="81" y="449"/>
                  </a:lnTo>
                  <a:lnTo>
                    <a:pt x="62" y="468"/>
                  </a:lnTo>
                  <a:lnTo>
                    <a:pt x="45" y="486"/>
                  </a:lnTo>
                  <a:lnTo>
                    <a:pt x="31" y="504"/>
                  </a:lnTo>
                  <a:lnTo>
                    <a:pt x="19" y="525"/>
                  </a:lnTo>
                  <a:lnTo>
                    <a:pt x="11" y="548"/>
                  </a:lnTo>
                  <a:lnTo>
                    <a:pt x="6" y="571"/>
                  </a:lnTo>
                  <a:lnTo>
                    <a:pt x="7" y="597"/>
                  </a:lnTo>
                  <a:lnTo>
                    <a:pt x="7" y="627"/>
                  </a:lnTo>
                  <a:lnTo>
                    <a:pt x="0" y="586"/>
                  </a:lnTo>
                  <a:lnTo>
                    <a:pt x="1" y="545"/>
                  </a:lnTo>
                  <a:lnTo>
                    <a:pt x="7" y="507"/>
                  </a:lnTo>
                  <a:lnTo>
                    <a:pt x="20" y="469"/>
                  </a:lnTo>
                  <a:lnTo>
                    <a:pt x="37" y="432"/>
                  </a:lnTo>
                  <a:lnTo>
                    <a:pt x="56" y="397"/>
                  </a:lnTo>
                  <a:lnTo>
                    <a:pt x="77" y="362"/>
                  </a:lnTo>
                  <a:lnTo>
                    <a:pt x="96" y="328"/>
                  </a:lnTo>
                  <a:lnTo>
                    <a:pt x="107" y="262"/>
                  </a:lnTo>
                  <a:lnTo>
                    <a:pt x="108" y="195"/>
                  </a:lnTo>
                  <a:lnTo>
                    <a:pt x="99" y="130"/>
                  </a:lnTo>
                  <a:lnTo>
                    <a:pt x="81" y="68"/>
                  </a:lnTo>
                  <a:lnTo>
                    <a:pt x="81" y="50"/>
                  </a:lnTo>
                  <a:lnTo>
                    <a:pt x="83" y="32"/>
                  </a:lnTo>
                  <a:lnTo>
                    <a:pt x="89" y="16"/>
                  </a:lnTo>
                  <a:lnTo>
                    <a:pt x="96" y="0"/>
                  </a:lnTo>
                  <a:lnTo>
                    <a:pt x="96" y="30"/>
                  </a:lnTo>
                  <a:lnTo>
                    <a:pt x="98" y="60"/>
                  </a:lnTo>
                  <a:lnTo>
                    <a:pt x="102" y="89"/>
                  </a:lnTo>
                  <a:lnTo>
                    <a:pt x="108" y="117"/>
                  </a:lnTo>
                  <a:lnTo>
                    <a:pt x="117" y="144"/>
                  </a:lnTo>
                  <a:lnTo>
                    <a:pt x="128" y="170"/>
                  </a:lnTo>
                  <a:lnTo>
                    <a:pt x="140" y="195"/>
                  </a:lnTo>
                  <a:lnTo>
                    <a:pt x="154" y="2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5" name="Freeform 84"/>
            <p:cNvSpPr>
              <a:spLocks/>
            </p:cNvSpPr>
            <p:nvPr/>
          </p:nvSpPr>
          <p:spPr bwMode="auto">
            <a:xfrm>
              <a:off x="3650" y="2024"/>
              <a:ext cx="41" cy="71"/>
            </a:xfrm>
            <a:custGeom>
              <a:avLst/>
              <a:gdLst/>
              <a:ahLst/>
              <a:cxnLst>
                <a:cxn ang="0">
                  <a:pos x="84" y="52"/>
                </a:cxn>
                <a:cxn ang="0">
                  <a:pos x="71" y="60"/>
                </a:cxn>
                <a:cxn ang="0">
                  <a:pos x="59" y="69"/>
                </a:cxn>
                <a:cxn ang="0">
                  <a:pos x="47" y="80"/>
                </a:cxn>
                <a:cxn ang="0">
                  <a:pos x="37" y="91"/>
                </a:cxn>
                <a:cxn ang="0">
                  <a:pos x="26" y="104"/>
                </a:cxn>
                <a:cxn ang="0">
                  <a:pos x="17" y="116"/>
                </a:cxn>
                <a:cxn ang="0">
                  <a:pos x="8" y="129"/>
                </a:cxn>
                <a:cxn ang="0">
                  <a:pos x="0" y="141"/>
                </a:cxn>
                <a:cxn ang="0">
                  <a:pos x="0" y="110"/>
                </a:cxn>
                <a:cxn ang="0">
                  <a:pos x="1" y="77"/>
                </a:cxn>
                <a:cxn ang="0">
                  <a:pos x="5" y="45"/>
                </a:cxn>
                <a:cxn ang="0">
                  <a:pos x="12" y="15"/>
                </a:cxn>
                <a:cxn ang="0">
                  <a:pos x="20" y="9"/>
                </a:cxn>
                <a:cxn ang="0">
                  <a:pos x="29" y="5"/>
                </a:cxn>
                <a:cxn ang="0">
                  <a:pos x="38" y="2"/>
                </a:cxn>
                <a:cxn ang="0">
                  <a:pos x="46" y="0"/>
                </a:cxn>
                <a:cxn ang="0">
                  <a:pos x="84" y="52"/>
                </a:cxn>
              </a:cxnLst>
              <a:rect l="0" t="0" r="r" b="b"/>
              <a:pathLst>
                <a:path w="84" h="141">
                  <a:moveTo>
                    <a:pt x="84" y="52"/>
                  </a:moveTo>
                  <a:lnTo>
                    <a:pt x="71" y="60"/>
                  </a:lnTo>
                  <a:lnTo>
                    <a:pt x="59" y="69"/>
                  </a:lnTo>
                  <a:lnTo>
                    <a:pt x="47" y="80"/>
                  </a:lnTo>
                  <a:lnTo>
                    <a:pt x="37" y="91"/>
                  </a:lnTo>
                  <a:lnTo>
                    <a:pt x="26" y="104"/>
                  </a:lnTo>
                  <a:lnTo>
                    <a:pt x="17" y="116"/>
                  </a:lnTo>
                  <a:lnTo>
                    <a:pt x="8" y="129"/>
                  </a:lnTo>
                  <a:lnTo>
                    <a:pt x="0" y="141"/>
                  </a:lnTo>
                  <a:lnTo>
                    <a:pt x="0" y="110"/>
                  </a:lnTo>
                  <a:lnTo>
                    <a:pt x="1" y="77"/>
                  </a:lnTo>
                  <a:lnTo>
                    <a:pt x="5" y="45"/>
                  </a:lnTo>
                  <a:lnTo>
                    <a:pt x="12" y="15"/>
                  </a:lnTo>
                  <a:lnTo>
                    <a:pt x="20" y="9"/>
                  </a:lnTo>
                  <a:lnTo>
                    <a:pt x="29" y="5"/>
                  </a:lnTo>
                  <a:lnTo>
                    <a:pt x="38" y="2"/>
                  </a:lnTo>
                  <a:lnTo>
                    <a:pt x="46" y="0"/>
                  </a:lnTo>
                  <a:lnTo>
                    <a:pt x="84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6" name="Freeform 85"/>
            <p:cNvSpPr>
              <a:spLocks/>
            </p:cNvSpPr>
            <p:nvPr/>
          </p:nvSpPr>
          <p:spPr bwMode="auto">
            <a:xfrm>
              <a:off x="3653" y="2056"/>
              <a:ext cx="197" cy="333"/>
            </a:xfrm>
            <a:custGeom>
              <a:avLst/>
              <a:gdLst/>
              <a:ahLst/>
              <a:cxnLst>
                <a:cxn ang="0">
                  <a:pos x="288" y="384"/>
                </a:cxn>
                <a:cxn ang="0">
                  <a:pos x="280" y="411"/>
                </a:cxn>
                <a:cxn ang="0">
                  <a:pos x="267" y="437"/>
                </a:cxn>
                <a:cxn ang="0">
                  <a:pos x="251" y="462"/>
                </a:cxn>
                <a:cxn ang="0">
                  <a:pos x="236" y="487"/>
                </a:cxn>
                <a:cxn ang="0">
                  <a:pos x="220" y="512"/>
                </a:cxn>
                <a:cxn ang="0">
                  <a:pos x="207" y="538"/>
                </a:cxn>
                <a:cxn ang="0">
                  <a:pos x="199" y="567"/>
                </a:cxn>
                <a:cxn ang="0">
                  <a:pos x="196" y="597"/>
                </a:cxn>
                <a:cxn ang="0">
                  <a:pos x="187" y="665"/>
                </a:cxn>
                <a:cxn ang="0">
                  <a:pos x="149" y="605"/>
                </a:cxn>
                <a:cxn ang="0">
                  <a:pos x="115" y="543"/>
                </a:cxn>
                <a:cxn ang="0">
                  <a:pos x="85" y="480"/>
                </a:cxn>
                <a:cxn ang="0">
                  <a:pos x="59" y="415"/>
                </a:cxn>
                <a:cxn ang="0">
                  <a:pos x="37" y="348"/>
                </a:cxn>
                <a:cxn ang="0">
                  <a:pos x="18" y="280"/>
                </a:cxn>
                <a:cxn ang="0">
                  <a:pos x="7" y="209"/>
                </a:cxn>
                <a:cxn ang="0">
                  <a:pos x="0" y="137"/>
                </a:cxn>
                <a:cxn ang="0">
                  <a:pos x="5" y="120"/>
                </a:cxn>
                <a:cxn ang="0">
                  <a:pos x="13" y="105"/>
                </a:cxn>
                <a:cxn ang="0">
                  <a:pos x="24" y="89"/>
                </a:cxn>
                <a:cxn ang="0">
                  <a:pos x="37" y="74"/>
                </a:cxn>
                <a:cxn ang="0">
                  <a:pos x="51" y="63"/>
                </a:cxn>
                <a:cxn ang="0">
                  <a:pos x="67" y="52"/>
                </a:cxn>
                <a:cxn ang="0">
                  <a:pos x="82" y="43"/>
                </a:cxn>
                <a:cxn ang="0">
                  <a:pos x="98" y="36"/>
                </a:cxn>
                <a:cxn ang="0">
                  <a:pos x="115" y="39"/>
                </a:cxn>
                <a:cxn ang="0">
                  <a:pos x="130" y="46"/>
                </a:cxn>
                <a:cxn ang="0">
                  <a:pos x="141" y="56"/>
                </a:cxn>
                <a:cxn ang="0">
                  <a:pos x="153" y="68"/>
                </a:cxn>
                <a:cxn ang="0">
                  <a:pos x="162" y="82"/>
                </a:cxn>
                <a:cxn ang="0">
                  <a:pos x="171" y="97"/>
                </a:cxn>
                <a:cxn ang="0">
                  <a:pos x="179" y="111"/>
                </a:cxn>
                <a:cxn ang="0">
                  <a:pos x="187" y="124"/>
                </a:cxn>
                <a:cxn ang="0">
                  <a:pos x="198" y="148"/>
                </a:cxn>
                <a:cxn ang="0">
                  <a:pos x="207" y="171"/>
                </a:cxn>
                <a:cxn ang="0">
                  <a:pos x="213" y="195"/>
                </a:cxn>
                <a:cxn ang="0">
                  <a:pos x="217" y="220"/>
                </a:cxn>
                <a:cxn ang="0">
                  <a:pos x="246" y="199"/>
                </a:cxn>
                <a:cxn ang="0">
                  <a:pos x="274" y="175"/>
                </a:cxn>
                <a:cxn ang="0">
                  <a:pos x="298" y="149"/>
                </a:cxn>
                <a:cxn ang="0">
                  <a:pos x="321" y="122"/>
                </a:cxn>
                <a:cxn ang="0">
                  <a:pos x="340" y="92"/>
                </a:cxn>
                <a:cxn ang="0">
                  <a:pos x="359" y="61"/>
                </a:cxn>
                <a:cxn ang="0">
                  <a:pos x="374" y="31"/>
                </a:cxn>
                <a:cxn ang="0">
                  <a:pos x="389" y="0"/>
                </a:cxn>
                <a:cxn ang="0">
                  <a:pos x="393" y="54"/>
                </a:cxn>
                <a:cxn ang="0">
                  <a:pos x="390" y="105"/>
                </a:cxn>
                <a:cxn ang="0">
                  <a:pos x="382" y="156"/>
                </a:cxn>
                <a:cxn ang="0">
                  <a:pos x="370" y="203"/>
                </a:cxn>
                <a:cxn ang="0">
                  <a:pos x="355" y="250"/>
                </a:cxn>
                <a:cxn ang="0">
                  <a:pos x="335" y="296"/>
                </a:cxn>
                <a:cxn ang="0">
                  <a:pos x="313" y="340"/>
                </a:cxn>
                <a:cxn ang="0">
                  <a:pos x="288" y="384"/>
                </a:cxn>
              </a:cxnLst>
              <a:rect l="0" t="0" r="r" b="b"/>
              <a:pathLst>
                <a:path w="393" h="665">
                  <a:moveTo>
                    <a:pt x="288" y="384"/>
                  </a:moveTo>
                  <a:lnTo>
                    <a:pt x="280" y="411"/>
                  </a:lnTo>
                  <a:lnTo>
                    <a:pt x="267" y="437"/>
                  </a:lnTo>
                  <a:lnTo>
                    <a:pt x="251" y="462"/>
                  </a:lnTo>
                  <a:lnTo>
                    <a:pt x="236" y="487"/>
                  </a:lnTo>
                  <a:lnTo>
                    <a:pt x="220" y="512"/>
                  </a:lnTo>
                  <a:lnTo>
                    <a:pt x="207" y="538"/>
                  </a:lnTo>
                  <a:lnTo>
                    <a:pt x="199" y="567"/>
                  </a:lnTo>
                  <a:lnTo>
                    <a:pt x="196" y="597"/>
                  </a:lnTo>
                  <a:lnTo>
                    <a:pt x="187" y="665"/>
                  </a:lnTo>
                  <a:lnTo>
                    <a:pt x="149" y="605"/>
                  </a:lnTo>
                  <a:lnTo>
                    <a:pt x="115" y="543"/>
                  </a:lnTo>
                  <a:lnTo>
                    <a:pt x="85" y="480"/>
                  </a:lnTo>
                  <a:lnTo>
                    <a:pt x="59" y="415"/>
                  </a:lnTo>
                  <a:lnTo>
                    <a:pt x="37" y="348"/>
                  </a:lnTo>
                  <a:lnTo>
                    <a:pt x="18" y="280"/>
                  </a:lnTo>
                  <a:lnTo>
                    <a:pt x="7" y="209"/>
                  </a:lnTo>
                  <a:lnTo>
                    <a:pt x="0" y="137"/>
                  </a:lnTo>
                  <a:lnTo>
                    <a:pt x="5" y="120"/>
                  </a:lnTo>
                  <a:lnTo>
                    <a:pt x="13" y="105"/>
                  </a:lnTo>
                  <a:lnTo>
                    <a:pt x="24" y="89"/>
                  </a:lnTo>
                  <a:lnTo>
                    <a:pt x="37" y="74"/>
                  </a:lnTo>
                  <a:lnTo>
                    <a:pt x="51" y="63"/>
                  </a:lnTo>
                  <a:lnTo>
                    <a:pt x="67" y="52"/>
                  </a:lnTo>
                  <a:lnTo>
                    <a:pt x="82" y="43"/>
                  </a:lnTo>
                  <a:lnTo>
                    <a:pt x="98" y="36"/>
                  </a:lnTo>
                  <a:lnTo>
                    <a:pt x="115" y="39"/>
                  </a:lnTo>
                  <a:lnTo>
                    <a:pt x="130" y="46"/>
                  </a:lnTo>
                  <a:lnTo>
                    <a:pt x="141" y="56"/>
                  </a:lnTo>
                  <a:lnTo>
                    <a:pt x="153" y="68"/>
                  </a:lnTo>
                  <a:lnTo>
                    <a:pt x="162" y="82"/>
                  </a:lnTo>
                  <a:lnTo>
                    <a:pt x="171" y="97"/>
                  </a:lnTo>
                  <a:lnTo>
                    <a:pt x="179" y="111"/>
                  </a:lnTo>
                  <a:lnTo>
                    <a:pt x="187" y="124"/>
                  </a:lnTo>
                  <a:lnTo>
                    <a:pt x="198" y="148"/>
                  </a:lnTo>
                  <a:lnTo>
                    <a:pt x="207" y="171"/>
                  </a:lnTo>
                  <a:lnTo>
                    <a:pt x="213" y="195"/>
                  </a:lnTo>
                  <a:lnTo>
                    <a:pt x="217" y="220"/>
                  </a:lnTo>
                  <a:lnTo>
                    <a:pt x="246" y="199"/>
                  </a:lnTo>
                  <a:lnTo>
                    <a:pt x="274" y="175"/>
                  </a:lnTo>
                  <a:lnTo>
                    <a:pt x="298" y="149"/>
                  </a:lnTo>
                  <a:lnTo>
                    <a:pt x="321" y="122"/>
                  </a:lnTo>
                  <a:lnTo>
                    <a:pt x="340" y="92"/>
                  </a:lnTo>
                  <a:lnTo>
                    <a:pt x="359" y="61"/>
                  </a:lnTo>
                  <a:lnTo>
                    <a:pt x="374" y="31"/>
                  </a:lnTo>
                  <a:lnTo>
                    <a:pt x="389" y="0"/>
                  </a:lnTo>
                  <a:lnTo>
                    <a:pt x="393" y="54"/>
                  </a:lnTo>
                  <a:lnTo>
                    <a:pt x="390" y="105"/>
                  </a:lnTo>
                  <a:lnTo>
                    <a:pt x="382" y="156"/>
                  </a:lnTo>
                  <a:lnTo>
                    <a:pt x="370" y="203"/>
                  </a:lnTo>
                  <a:lnTo>
                    <a:pt x="355" y="250"/>
                  </a:lnTo>
                  <a:lnTo>
                    <a:pt x="335" y="296"/>
                  </a:lnTo>
                  <a:lnTo>
                    <a:pt x="313" y="340"/>
                  </a:lnTo>
                  <a:lnTo>
                    <a:pt x="288" y="3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7" name="Freeform 86"/>
            <p:cNvSpPr>
              <a:spLocks/>
            </p:cNvSpPr>
            <p:nvPr/>
          </p:nvSpPr>
          <p:spPr bwMode="auto">
            <a:xfrm>
              <a:off x="3500" y="2057"/>
              <a:ext cx="42" cy="159"/>
            </a:xfrm>
            <a:custGeom>
              <a:avLst/>
              <a:gdLst/>
              <a:ahLst/>
              <a:cxnLst>
                <a:cxn ang="0">
                  <a:pos x="11" y="318"/>
                </a:cxn>
                <a:cxn ang="0">
                  <a:pos x="3" y="278"/>
                </a:cxn>
                <a:cxn ang="0">
                  <a:pos x="0" y="236"/>
                </a:cxn>
                <a:cxn ang="0">
                  <a:pos x="3" y="195"/>
                </a:cxn>
                <a:cxn ang="0">
                  <a:pos x="8" y="153"/>
                </a:cxn>
                <a:cxn ang="0">
                  <a:pos x="19" y="114"/>
                </a:cxn>
                <a:cxn ang="0">
                  <a:pos x="30" y="75"/>
                </a:cxn>
                <a:cxn ang="0">
                  <a:pos x="45" y="37"/>
                </a:cxn>
                <a:cxn ang="0">
                  <a:pos x="61" y="0"/>
                </a:cxn>
                <a:cxn ang="0">
                  <a:pos x="75" y="39"/>
                </a:cxn>
                <a:cxn ang="0">
                  <a:pos x="83" y="81"/>
                </a:cxn>
                <a:cxn ang="0">
                  <a:pos x="85" y="123"/>
                </a:cxn>
                <a:cxn ang="0">
                  <a:pos x="83" y="166"/>
                </a:cxn>
                <a:cxn ang="0">
                  <a:pos x="74" y="208"/>
                </a:cxn>
                <a:cxn ang="0">
                  <a:pos x="59" y="249"/>
                </a:cxn>
                <a:cxn ang="0">
                  <a:pos x="38" y="286"/>
                </a:cxn>
                <a:cxn ang="0">
                  <a:pos x="11" y="318"/>
                </a:cxn>
              </a:cxnLst>
              <a:rect l="0" t="0" r="r" b="b"/>
              <a:pathLst>
                <a:path w="85" h="318">
                  <a:moveTo>
                    <a:pt x="11" y="318"/>
                  </a:moveTo>
                  <a:lnTo>
                    <a:pt x="3" y="278"/>
                  </a:lnTo>
                  <a:lnTo>
                    <a:pt x="0" y="236"/>
                  </a:lnTo>
                  <a:lnTo>
                    <a:pt x="3" y="195"/>
                  </a:lnTo>
                  <a:lnTo>
                    <a:pt x="8" y="153"/>
                  </a:lnTo>
                  <a:lnTo>
                    <a:pt x="19" y="114"/>
                  </a:lnTo>
                  <a:lnTo>
                    <a:pt x="30" y="75"/>
                  </a:lnTo>
                  <a:lnTo>
                    <a:pt x="45" y="37"/>
                  </a:lnTo>
                  <a:lnTo>
                    <a:pt x="61" y="0"/>
                  </a:lnTo>
                  <a:lnTo>
                    <a:pt x="75" y="39"/>
                  </a:lnTo>
                  <a:lnTo>
                    <a:pt x="83" y="81"/>
                  </a:lnTo>
                  <a:lnTo>
                    <a:pt x="85" y="123"/>
                  </a:lnTo>
                  <a:lnTo>
                    <a:pt x="83" y="166"/>
                  </a:lnTo>
                  <a:lnTo>
                    <a:pt x="74" y="208"/>
                  </a:lnTo>
                  <a:lnTo>
                    <a:pt x="59" y="249"/>
                  </a:lnTo>
                  <a:lnTo>
                    <a:pt x="38" y="286"/>
                  </a:lnTo>
                  <a:lnTo>
                    <a:pt x="11" y="318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8" name="Freeform 87"/>
            <p:cNvSpPr>
              <a:spLocks/>
            </p:cNvSpPr>
            <p:nvPr/>
          </p:nvSpPr>
          <p:spPr bwMode="auto">
            <a:xfrm>
              <a:off x="3397" y="2059"/>
              <a:ext cx="54" cy="32"/>
            </a:xfrm>
            <a:custGeom>
              <a:avLst/>
              <a:gdLst/>
              <a:ahLst/>
              <a:cxnLst>
                <a:cxn ang="0">
                  <a:pos x="102" y="35"/>
                </a:cxn>
                <a:cxn ang="0">
                  <a:pos x="109" y="33"/>
                </a:cxn>
                <a:cxn ang="0">
                  <a:pos x="107" y="45"/>
                </a:cxn>
                <a:cxn ang="0">
                  <a:pos x="102" y="55"/>
                </a:cxn>
                <a:cxn ang="0">
                  <a:pos x="91" y="62"/>
                </a:cxn>
                <a:cxn ang="0">
                  <a:pos x="80" y="66"/>
                </a:cxn>
                <a:cxn ang="0">
                  <a:pos x="68" y="66"/>
                </a:cxn>
                <a:cxn ang="0">
                  <a:pos x="57" y="63"/>
                </a:cxn>
                <a:cxn ang="0">
                  <a:pos x="47" y="59"/>
                </a:cxn>
                <a:cxn ang="0">
                  <a:pos x="38" y="54"/>
                </a:cxn>
                <a:cxn ang="0">
                  <a:pos x="29" y="47"/>
                </a:cxn>
                <a:cxn ang="0">
                  <a:pos x="21" y="39"/>
                </a:cxn>
                <a:cxn ang="0">
                  <a:pos x="14" y="30"/>
                </a:cxn>
                <a:cxn ang="0">
                  <a:pos x="8" y="21"/>
                </a:cxn>
                <a:cxn ang="0">
                  <a:pos x="0" y="0"/>
                </a:cxn>
                <a:cxn ang="0">
                  <a:pos x="10" y="11"/>
                </a:cxn>
                <a:cxn ang="0">
                  <a:pos x="21" y="20"/>
                </a:cxn>
                <a:cxn ang="0">
                  <a:pos x="33" y="28"/>
                </a:cxn>
                <a:cxn ang="0">
                  <a:pos x="46" y="33"/>
                </a:cxn>
                <a:cxn ang="0">
                  <a:pos x="60" y="35"/>
                </a:cxn>
                <a:cxn ang="0">
                  <a:pos x="73" y="38"/>
                </a:cxn>
                <a:cxn ang="0">
                  <a:pos x="88" y="38"/>
                </a:cxn>
                <a:cxn ang="0">
                  <a:pos x="102" y="35"/>
                </a:cxn>
              </a:cxnLst>
              <a:rect l="0" t="0" r="r" b="b"/>
              <a:pathLst>
                <a:path w="109" h="66">
                  <a:moveTo>
                    <a:pt x="102" y="35"/>
                  </a:moveTo>
                  <a:lnTo>
                    <a:pt x="109" y="33"/>
                  </a:lnTo>
                  <a:lnTo>
                    <a:pt x="107" y="45"/>
                  </a:lnTo>
                  <a:lnTo>
                    <a:pt x="102" y="55"/>
                  </a:lnTo>
                  <a:lnTo>
                    <a:pt x="91" y="62"/>
                  </a:lnTo>
                  <a:lnTo>
                    <a:pt x="80" y="66"/>
                  </a:lnTo>
                  <a:lnTo>
                    <a:pt x="68" y="66"/>
                  </a:lnTo>
                  <a:lnTo>
                    <a:pt x="57" y="63"/>
                  </a:lnTo>
                  <a:lnTo>
                    <a:pt x="47" y="59"/>
                  </a:lnTo>
                  <a:lnTo>
                    <a:pt x="38" y="54"/>
                  </a:lnTo>
                  <a:lnTo>
                    <a:pt x="29" y="47"/>
                  </a:lnTo>
                  <a:lnTo>
                    <a:pt x="21" y="39"/>
                  </a:lnTo>
                  <a:lnTo>
                    <a:pt x="14" y="30"/>
                  </a:lnTo>
                  <a:lnTo>
                    <a:pt x="8" y="21"/>
                  </a:lnTo>
                  <a:lnTo>
                    <a:pt x="0" y="0"/>
                  </a:lnTo>
                  <a:lnTo>
                    <a:pt x="10" y="11"/>
                  </a:lnTo>
                  <a:lnTo>
                    <a:pt x="21" y="20"/>
                  </a:lnTo>
                  <a:lnTo>
                    <a:pt x="33" y="28"/>
                  </a:lnTo>
                  <a:lnTo>
                    <a:pt x="46" y="33"/>
                  </a:lnTo>
                  <a:lnTo>
                    <a:pt x="60" y="35"/>
                  </a:lnTo>
                  <a:lnTo>
                    <a:pt x="73" y="38"/>
                  </a:lnTo>
                  <a:lnTo>
                    <a:pt x="88" y="38"/>
                  </a:lnTo>
                  <a:lnTo>
                    <a:pt x="102" y="3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9" name="Freeform 88"/>
            <p:cNvSpPr>
              <a:spLocks/>
            </p:cNvSpPr>
            <p:nvPr/>
          </p:nvSpPr>
          <p:spPr bwMode="auto">
            <a:xfrm>
              <a:off x="3949" y="2078"/>
              <a:ext cx="83" cy="345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55" y="37"/>
                </a:cxn>
                <a:cxn ang="0">
                  <a:pos x="146" y="72"/>
                </a:cxn>
                <a:cxn ang="0">
                  <a:pos x="134" y="108"/>
                </a:cxn>
                <a:cxn ang="0">
                  <a:pos x="123" y="143"/>
                </a:cxn>
                <a:cxn ang="0">
                  <a:pos x="112" y="178"/>
                </a:cxn>
                <a:cxn ang="0">
                  <a:pos x="103" y="215"/>
                </a:cxn>
                <a:cxn ang="0">
                  <a:pos x="97" y="253"/>
                </a:cxn>
                <a:cxn ang="0">
                  <a:pos x="93" y="292"/>
                </a:cxn>
                <a:cxn ang="0">
                  <a:pos x="89" y="357"/>
                </a:cxn>
                <a:cxn ang="0">
                  <a:pos x="82" y="421"/>
                </a:cxn>
                <a:cxn ang="0">
                  <a:pos x="70" y="482"/>
                </a:cxn>
                <a:cxn ang="0">
                  <a:pos x="55" y="541"/>
                </a:cxn>
                <a:cxn ang="0">
                  <a:pos x="53" y="562"/>
                </a:cxn>
                <a:cxn ang="0">
                  <a:pos x="49" y="582"/>
                </a:cxn>
                <a:cxn ang="0">
                  <a:pos x="45" y="601"/>
                </a:cxn>
                <a:cxn ang="0">
                  <a:pos x="39" y="620"/>
                </a:cxn>
                <a:cxn ang="0">
                  <a:pos x="31" y="638"/>
                </a:cxn>
                <a:cxn ang="0">
                  <a:pos x="22" y="655"/>
                </a:cxn>
                <a:cxn ang="0">
                  <a:pos x="11" y="672"/>
                </a:cxn>
                <a:cxn ang="0">
                  <a:pos x="0" y="689"/>
                </a:cxn>
                <a:cxn ang="0">
                  <a:pos x="8" y="651"/>
                </a:cxn>
                <a:cxn ang="0">
                  <a:pos x="10" y="611"/>
                </a:cxn>
                <a:cxn ang="0">
                  <a:pos x="10" y="570"/>
                </a:cxn>
                <a:cxn ang="0">
                  <a:pos x="9" y="529"/>
                </a:cxn>
                <a:cxn ang="0">
                  <a:pos x="8" y="488"/>
                </a:cxn>
                <a:cxn ang="0">
                  <a:pos x="8" y="447"/>
                </a:cxn>
                <a:cxn ang="0">
                  <a:pos x="13" y="408"/>
                </a:cxn>
                <a:cxn ang="0">
                  <a:pos x="22" y="368"/>
                </a:cxn>
                <a:cxn ang="0">
                  <a:pos x="39" y="321"/>
                </a:cxn>
                <a:cxn ang="0">
                  <a:pos x="56" y="275"/>
                </a:cxn>
                <a:cxn ang="0">
                  <a:pos x="73" y="230"/>
                </a:cxn>
                <a:cxn ang="0">
                  <a:pos x="91" y="184"/>
                </a:cxn>
                <a:cxn ang="0">
                  <a:pos x="108" y="138"/>
                </a:cxn>
                <a:cxn ang="0">
                  <a:pos x="127" y="92"/>
                </a:cxn>
                <a:cxn ang="0">
                  <a:pos x="144" y="46"/>
                </a:cxn>
                <a:cxn ang="0">
                  <a:pos x="162" y="0"/>
                </a:cxn>
                <a:cxn ang="0">
                  <a:pos x="165" y="0"/>
                </a:cxn>
              </a:cxnLst>
              <a:rect l="0" t="0" r="r" b="b"/>
              <a:pathLst>
                <a:path w="165" h="689">
                  <a:moveTo>
                    <a:pt x="165" y="0"/>
                  </a:moveTo>
                  <a:lnTo>
                    <a:pt x="155" y="37"/>
                  </a:lnTo>
                  <a:lnTo>
                    <a:pt x="146" y="72"/>
                  </a:lnTo>
                  <a:lnTo>
                    <a:pt x="134" y="108"/>
                  </a:lnTo>
                  <a:lnTo>
                    <a:pt x="123" y="143"/>
                  </a:lnTo>
                  <a:lnTo>
                    <a:pt x="112" y="178"/>
                  </a:lnTo>
                  <a:lnTo>
                    <a:pt x="103" y="215"/>
                  </a:lnTo>
                  <a:lnTo>
                    <a:pt x="97" y="253"/>
                  </a:lnTo>
                  <a:lnTo>
                    <a:pt x="93" y="292"/>
                  </a:lnTo>
                  <a:lnTo>
                    <a:pt x="89" y="357"/>
                  </a:lnTo>
                  <a:lnTo>
                    <a:pt x="82" y="421"/>
                  </a:lnTo>
                  <a:lnTo>
                    <a:pt x="70" y="482"/>
                  </a:lnTo>
                  <a:lnTo>
                    <a:pt x="55" y="541"/>
                  </a:lnTo>
                  <a:lnTo>
                    <a:pt x="53" y="562"/>
                  </a:lnTo>
                  <a:lnTo>
                    <a:pt x="49" y="582"/>
                  </a:lnTo>
                  <a:lnTo>
                    <a:pt x="45" y="601"/>
                  </a:lnTo>
                  <a:lnTo>
                    <a:pt x="39" y="620"/>
                  </a:lnTo>
                  <a:lnTo>
                    <a:pt x="31" y="638"/>
                  </a:lnTo>
                  <a:lnTo>
                    <a:pt x="22" y="655"/>
                  </a:lnTo>
                  <a:lnTo>
                    <a:pt x="11" y="672"/>
                  </a:lnTo>
                  <a:lnTo>
                    <a:pt x="0" y="689"/>
                  </a:lnTo>
                  <a:lnTo>
                    <a:pt x="8" y="651"/>
                  </a:lnTo>
                  <a:lnTo>
                    <a:pt x="10" y="611"/>
                  </a:lnTo>
                  <a:lnTo>
                    <a:pt x="10" y="570"/>
                  </a:lnTo>
                  <a:lnTo>
                    <a:pt x="9" y="529"/>
                  </a:lnTo>
                  <a:lnTo>
                    <a:pt x="8" y="488"/>
                  </a:lnTo>
                  <a:lnTo>
                    <a:pt x="8" y="447"/>
                  </a:lnTo>
                  <a:lnTo>
                    <a:pt x="13" y="408"/>
                  </a:lnTo>
                  <a:lnTo>
                    <a:pt x="22" y="368"/>
                  </a:lnTo>
                  <a:lnTo>
                    <a:pt x="39" y="321"/>
                  </a:lnTo>
                  <a:lnTo>
                    <a:pt x="56" y="275"/>
                  </a:lnTo>
                  <a:lnTo>
                    <a:pt x="73" y="230"/>
                  </a:lnTo>
                  <a:lnTo>
                    <a:pt x="91" y="184"/>
                  </a:lnTo>
                  <a:lnTo>
                    <a:pt x="108" y="138"/>
                  </a:lnTo>
                  <a:lnTo>
                    <a:pt x="127" y="92"/>
                  </a:lnTo>
                  <a:lnTo>
                    <a:pt x="144" y="46"/>
                  </a:lnTo>
                  <a:lnTo>
                    <a:pt x="162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60" name="Freeform 89"/>
            <p:cNvSpPr>
              <a:spLocks/>
            </p:cNvSpPr>
            <p:nvPr/>
          </p:nvSpPr>
          <p:spPr bwMode="auto">
            <a:xfrm>
              <a:off x="3693" y="2122"/>
              <a:ext cx="18" cy="25"/>
            </a:xfrm>
            <a:custGeom>
              <a:avLst/>
              <a:gdLst/>
              <a:ahLst/>
              <a:cxnLst>
                <a:cxn ang="0">
                  <a:pos x="35" y="15"/>
                </a:cxn>
                <a:cxn ang="0">
                  <a:pos x="36" y="25"/>
                </a:cxn>
                <a:cxn ang="0">
                  <a:pos x="36" y="34"/>
                </a:cxn>
                <a:cxn ang="0">
                  <a:pos x="32" y="43"/>
                </a:cxn>
                <a:cxn ang="0">
                  <a:pos x="24" y="50"/>
                </a:cxn>
                <a:cxn ang="0">
                  <a:pos x="15" y="49"/>
                </a:cxn>
                <a:cxn ang="0">
                  <a:pos x="9" y="45"/>
                </a:cxn>
                <a:cxn ang="0">
                  <a:pos x="2" y="37"/>
                </a:cxn>
                <a:cxn ang="0">
                  <a:pos x="0" y="29"/>
                </a:cxn>
                <a:cxn ang="0">
                  <a:pos x="0" y="21"/>
                </a:cxn>
                <a:cxn ang="0">
                  <a:pos x="1" y="13"/>
                </a:cxn>
                <a:cxn ang="0">
                  <a:pos x="3" y="5"/>
                </a:cxn>
                <a:cxn ang="0">
                  <a:pos x="11" y="1"/>
                </a:cxn>
                <a:cxn ang="0">
                  <a:pos x="19" y="0"/>
                </a:cxn>
                <a:cxn ang="0">
                  <a:pos x="26" y="3"/>
                </a:cxn>
                <a:cxn ang="0">
                  <a:pos x="31" y="8"/>
                </a:cxn>
                <a:cxn ang="0">
                  <a:pos x="35" y="15"/>
                </a:cxn>
              </a:cxnLst>
              <a:rect l="0" t="0" r="r" b="b"/>
              <a:pathLst>
                <a:path w="36" h="50">
                  <a:moveTo>
                    <a:pt x="35" y="15"/>
                  </a:moveTo>
                  <a:lnTo>
                    <a:pt x="36" y="25"/>
                  </a:lnTo>
                  <a:lnTo>
                    <a:pt x="36" y="34"/>
                  </a:lnTo>
                  <a:lnTo>
                    <a:pt x="32" y="43"/>
                  </a:lnTo>
                  <a:lnTo>
                    <a:pt x="24" y="50"/>
                  </a:lnTo>
                  <a:lnTo>
                    <a:pt x="15" y="49"/>
                  </a:lnTo>
                  <a:lnTo>
                    <a:pt x="9" y="45"/>
                  </a:lnTo>
                  <a:lnTo>
                    <a:pt x="2" y="37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3" y="5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6" y="3"/>
                  </a:lnTo>
                  <a:lnTo>
                    <a:pt x="31" y="8"/>
                  </a:lnTo>
                  <a:lnTo>
                    <a:pt x="35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61" name="Freeform 90"/>
            <p:cNvSpPr>
              <a:spLocks/>
            </p:cNvSpPr>
            <p:nvPr/>
          </p:nvSpPr>
          <p:spPr bwMode="auto">
            <a:xfrm>
              <a:off x="3370" y="2138"/>
              <a:ext cx="108" cy="122"/>
            </a:xfrm>
            <a:custGeom>
              <a:avLst/>
              <a:gdLst/>
              <a:ahLst/>
              <a:cxnLst>
                <a:cxn ang="0">
                  <a:pos x="215" y="194"/>
                </a:cxn>
                <a:cxn ang="0">
                  <a:pos x="216" y="207"/>
                </a:cxn>
                <a:cxn ang="0">
                  <a:pos x="216" y="219"/>
                </a:cxn>
                <a:cxn ang="0">
                  <a:pos x="215" y="232"/>
                </a:cxn>
                <a:cxn ang="0">
                  <a:pos x="212" y="243"/>
                </a:cxn>
                <a:cxn ang="0">
                  <a:pos x="190" y="236"/>
                </a:cxn>
                <a:cxn ang="0">
                  <a:pos x="172" y="226"/>
                </a:cxn>
                <a:cxn ang="0">
                  <a:pos x="156" y="213"/>
                </a:cxn>
                <a:cxn ang="0">
                  <a:pos x="142" y="199"/>
                </a:cxn>
                <a:cxn ang="0">
                  <a:pos x="130" y="183"/>
                </a:cxn>
                <a:cxn ang="0">
                  <a:pos x="118" y="166"/>
                </a:cxn>
                <a:cxn ang="0">
                  <a:pos x="109" y="149"/>
                </a:cxn>
                <a:cxn ang="0">
                  <a:pos x="100" y="131"/>
                </a:cxn>
                <a:cxn ang="0">
                  <a:pos x="91" y="111"/>
                </a:cxn>
                <a:cxn ang="0">
                  <a:pos x="81" y="93"/>
                </a:cxn>
                <a:cxn ang="0">
                  <a:pos x="72" y="74"/>
                </a:cxn>
                <a:cxn ang="0">
                  <a:pos x="62" y="57"/>
                </a:cxn>
                <a:cxn ang="0">
                  <a:pos x="50" y="40"/>
                </a:cxn>
                <a:cxn ang="0">
                  <a:pos x="36" y="25"/>
                </a:cxn>
                <a:cxn ang="0">
                  <a:pos x="19" y="12"/>
                </a:cxn>
                <a:cxn ang="0">
                  <a:pos x="0" y="0"/>
                </a:cxn>
                <a:cxn ang="0">
                  <a:pos x="19" y="4"/>
                </a:cxn>
                <a:cxn ang="0">
                  <a:pos x="36" y="9"/>
                </a:cxn>
                <a:cxn ang="0">
                  <a:pos x="51" y="17"/>
                </a:cxn>
                <a:cxn ang="0">
                  <a:pos x="67" y="26"/>
                </a:cxn>
                <a:cxn ang="0">
                  <a:pos x="81" y="37"/>
                </a:cxn>
                <a:cxn ang="0">
                  <a:pos x="96" y="48"/>
                </a:cxn>
                <a:cxn ang="0">
                  <a:pos x="109" y="61"/>
                </a:cxn>
                <a:cxn ang="0">
                  <a:pos x="122" y="74"/>
                </a:cxn>
                <a:cxn ang="0">
                  <a:pos x="134" y="90"/>
                </a:cxn>
                <a:cxn ang="0">
                  <a:pos x="145" y="105"/>
                </a:cxn>
                <a:cxn ang="0">
                  <a:pos x="157" y="120"/>
                </a:cxn>
                <a:cxn ang="0">
                  <a:pos x="169" y="135"/>
                </a:cxn>
                <a:cxn ang="0">
                  <a:pos x="181" y="150"/>
                </a:cxn>
                <a:cxn ang="0">
                  <a:pos x="193" y="166"/>
                </a:cxn>
                <a:cxn ang="0">
                  <a:pos x="203" y="181"/>
                </a:cxn>
                <a:cxn ang="0">
                  <a:pos x="215" y="194"/>
                </a:cxn>
              </a:cxnLst>
              <a:rect l="0" t="0" r="r" b="b"/>
              <a:pathLst>
                <a:path w="216" h="243">
                  <a:moveTo>
                    <a:pt x="215" y="194"/>
                  </a:moveTo>
                  <a:lnTo>
                    <a:pt x="216" y="207"/>
                  </a:lnTo>
                  <a:lnTo>
                    <a:pt x="216" y="219"/>
                  </a:lnTo>
                  <a:lnTo>
                    <a:pt x="215" y="232"/>
                  </a:lnTo>
                  <a:lnTo>
                    <a:pt x="212" y="243"/>
                  </a:lnTo>
                  <a:lnTo>
                    <a:pt x="190" y="236"/>
                  </a:lnTo>
                  <a:lnTo>
                    <a:pt x="172" y="226"/>
                  </a:lnTo>
                  <a:lnTo>
                    <a:pt x="156" y="213"/>
                  </a:lnTo>
                  <a:lnTo>
                    <a:pt x="142" y="199"/>
                  </a:lnTo>
                  <a:lnTo>
                    <a:pt x="130" y="183"/>
                  </a:lnTo>
                  <a:lnTo>
                    <a:pt x="118" y="166"/>
                  </a:lnTo>
                  <a:lnTo>
                    <a:pt x="109" y="149"/>
                  </a:lnTo>
                  <a:lnTo>
                    <a:pt x="100" y="131"/>
                  </a:lnTo>
                  <a:lnTo>
                    <a:pt x="91" y="111"/>
                  </a:lnTo>
                  <a:lnTo>
                    <a:pt x="81" y="93"/>
                  </a:lnTo>
                  <a:lnTo>
                    <a:pt x="72" y="74"/>
                  </a:lnTo>
                  <a:lnTo>
                    <a:pt x="62" y="57"/>
                  </a:lnTo>
                  <a:lnTo>
                    <a:pt x="50" y="40"/>
                  </a:lnTo>
                  <a:lnTo>
                    <a:pt x="36" y="25"/>
                  </a:lnTo>
                  <a:lnTo>
                    <a:pt x="19" y="12"/>
                  </a:lnTo>
                  <a:lnTo>
                    <a:pt x="0" y="0"/>
                  </a:lnTo>
                  <a:lnTo>
                    <a:pt x="19" y="4"/>
                  </a:lnTo>
                  <a:lnTo>
                    <a:pt x="36" y="9"/>
                  </a:lnTo>
                  <a:lnTo>
                    <a:pt x="51" y="17"/>
                  </a:lnTo>
                  <a:lnTo>
                    <a:pt x="67" y="26"/>
                  </a:lnTo>
                  <a:lnTo>
                    <a:pt x="81" y="37"/>
                  </a:lnTo>
                  <a:lnTo>
                    <a:pt x="96" y="48"/>
                  </a:lnTo>
                  <a:lnTo>
                    <a:pt x="109" y="61"/>
                  </a:lnTo>
                  <a:lnTo>
                    <a:pt x="122" y="74"/>
                  </a:lnTo>
                  <a:lnTo>
                    <a:pt x="134" y="90"/>
                  </a:lnTo>
                  <a:lnTo>
                    <a:pt x="145" y="105"/>
                  </a:lnTo>
                  <a:lnTo>
                    <a:pt x="157" y="120"/>
                  </a:lnTo>
                  <a:lnTo>
                    <a:pt x="169" y="135"/>
                  </a:lnTo>
                  <a:lnTo>
                    <a:pt x="181" y="150"/>
                  </a:lnTo>
                  <a:lnTo>
                    <a:pt x="193" y="166"/>
                  </a:lnTo>
                  <a:lnTo>
                    <a:pt x="203" y="181"/>
                  </a:lnTo>
                  <a:lnTo>
                    <a:pt x="215" y="194"/>
                  </a:lnTo>
                  <a:close/>
                </a:path>
              </a:pathLst>
            </a:custGeom>
            <a:solidFill>
              <a:srgbClr val="3F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62" name="Freeform 91"/>
            <p:cNvSpPr>
              <a:spLocks/>
            </p:cNvSpPr>
            <p:nvPr/>
          </p:nvSpPr>
          <p:spPr bwMode="auto">
            <a:xfrm>
              <a:off x="3226" y="2174"/>
              <a:ext cx="92" cy="67"/>
            </a:xfrm>
            <a:custGeom>
              <a:avLst/>
              <a:gdLst/>
              <a:ahLst/>
              <a:cxnLst>
                <a:cxn ang="0">
                  <a:pos x="98" y="132"/>
                </a:cxn>
                <a:cxn ang="0">
                  <a:pos x="85" y="133"/>
                </a:cxn>
                <a:cxn ang="0">
                  <a:pos x="72" y="133"/>
                </a:cxn>
                <a:cxn ang="0">
                  <a:pos x="59" y="132"/>
                </a:cxn>
                <a:cxn ang="0">
                  <a:pos x="47" y="130"/>
                </a:cxn>
                <a:cxn ang="0">
                  <a:pos x="36" y="126"/>
                </a:cxn>
                <a:cxn ang="0">
                  <a:pos x="24" y="122"/>
                </a:cxn>
                <a:cxn ang="0">
                  <a:pos x="12" y="118"/>
                </a:cxn>
                <a:cxn ang="0">
                  <a:pos x="0" y="113"/>
                </a:cxn>
                <a:cxn ang="0">
                  <a:pos x="17" y="110"/>
                </a:cxn>
                <a:cxn ang="0">
                  <a:pos x="36" y="107"/>
                </a:cxn>
                <a:cxn ang="0">
                  <a:pos x="55" y="105"/>
                </a:cxn>
                <a:cxn ang="0">
                  <a:pos x="76" y="99"/>
                </a:cxn>
                <a:cxn ang="0">
                  <a:pos x="94" y="94"/>
                </a:cxn>
                <a:cxn ang="0">
                  <a:pos x="113" y="85"/>
                </a:cxn>
                <a:cxn ang="0">
                  <a:pos x="130" y="73"/>
                </a:cxn>
                <a:cxn ang="0">
                  <a:pos x="144" y="59"/>
                </a:cxn>
                <a:cxn ang="0">
                  <a:pos x="183" y="0"/>
                </a:cxn>
                <a:cxn ang="0">
                  <a:pos x="181" y="21"/>
                </a:cxn>
                <a:cxn ang="0">
                  <a:pos x="176" y="40"/>
                </a:cxn>
                <a:cxn ang="0">
                  <a:pos x="169" y="61"/>
                </a:cxn>
                <a:cxn ang="0">
                  <a:pos x="161" y="80"/>
                </a:cxn>
                <a:cxn ang="0">
                  <a:pos x="149" y="98"/>
                </a:cxn>
                <a:cxn ang="0">
                  <a:pos x="136" y="113"/>
                </a:cxn>
                <a:cxn ang="0">
                  <a:pos x="119" y="124"/>
                </a:cxn>
                <a:cxn ang="0">
                  <a:pos x="98" y="132"/>
                </a:cxn>
              </a:cxnLst>
              <a:rect l="0" t="0" r="r" b="b"/>
              <a:pathLst>
                <a:path w="183" h="133">
                  <a:moveTo>
                    <a:pt x="98" y="132"/>
                  </a:moveTo>
                  <a:lnTo>
                    <a:pt x="85" y="133"/>
                  </a:lnTo>
                  <a:lnTo>
                    <a:pt x="72" y="133"/>
                  </a:lnTo>
                  <a:lnTo>
                    <a:pt x="59" y="132"/>
                  </a:lnTo>
                  <a:lnTo>
                    <a:pt x="47" y="130"/>
                  </a:lnTo>
                  <a:lnTo>
                    <a:pt x="36" y="126"/>
                  </a:lnTo>
                  <a:lnTo>
                    <a:pt x="24" y="122"/>
                  </a:lnTo>
                  <a:lnTo>
                    <a:pt x="12" y="118"/>
                  </a:lnTo>
                  <a:lnTo>
                    <a:pt x="0" y="113"/>
                  </a:lnTo>
                  <a:lnTo>
                    <a:pt x="17" y="110"/>
                  </a:lnTo>
                  <a:lnTo>
                    <a:pt x="36" y="107"/>
                  </a:lnTo>
                  <a:lnTo>
                    <a:pt x="55" y="105"/>
                  </a:lnTo>
                  <a:lnTo>
                    <a:pt x="76" y="99"/>
                  </a:lnTo>
                  <a:lnTo>
                    <a:pt x="94" y="94"/>
                  </a:lnTo>
                  <a:lnTo>
                    <a:pt x="113" y="85"/>
                  </a:lnTo>
                  <a:lnTo>
                    <a:pt x="130" y="73"/>
                  </a:lnTo>
                  <a:lnTo>
                    <a:pt x="144" y="59"/>
                  </a:lnTo>
                  <a:lnTo>
                    <a:pt x="183" y="0"/>
                  </a:lnTo>
                  <a:lnTo>
                    <a:pt x="181" y="21"/>
                  </a:lnTo>
                  <a:lnTo>
                    <a:pt x="176" y="40"/>
                  </a:lnTo>
                  <a:lnTo>
                    <a:pt x="169" y="61"/>
                  </a:lnTo>
                  <a:lnTo>
                    <a:pt x="161" y="80"/>
                  </a:lnTo>
                  <a:lnTo>
                    <a:pt x="149" y="98"/>
                  </a:lnTo>
                  <a:lnTo>
                    <a:pt x="136" y="113"/>
                  </a:lnTo>
                  <a:lnTo>
                    <a:pt x="119" y="124"/>
                  </a:lnTo>
                  <a:lnTo>
                    <a:pt x="98" y="1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63" name="Freeform 92"/>
            <p:cNvSpPr>
              <a:spLocks/>
            </p:cNvSpPr>
            <p:nvPr/>
          </p:nvSpPr>
          <p:spPr bwMode="auto">
            <a:xfrm>
              <a:off x="2977" y="2199"/>
              <a:ext cx="365" cy="573"/>
            </a:xfrm>
            <a:custGeom>
              <a:avLst/>
              <a:gdLst/>
              <a:ahLst/>
              <a:cxnLst>
                <a:cxn ang="0">
                  <a:pos x="302" y="155"/>
                </a:cxn>
                <a:cxn ang="0">
                  <a:pos x="315" y="224"/>
                </a:cxn>
                <a:cxn ang="0">
                  <a:pos x="322" y="298"/>
                </a:cxn>
                <a:cxn ang="0">
                  <a:pos x="330" y="371"/>
                </a:cxn>
                <a:cxn ang="0">
                  <a:pos x="342" y="438"/>
                </a:cxn>
                <a:cxn ang="0">
                  <a:pos x="357" y="502"/>
                </a:cxn>
                <a:cxn ang="0">
                  <a:pos x="371" y="566"/>
                </a:cxn>
                <a:cxn ang="0">
                  <a:pos x="389" y="628"/>
                </a:cxn>
                <a:cxn ang="0">
                  <a:pos x="413" y="688"/>
                </a:cxn>
                <a:cxn ang="0">
                  <a:pos x="440" y="746"/>
                </a:cxn>
                <a:cxn ang="0">
                  <a:pos x="476" y="801"/>
                </a:cxn>
                <a:cxn ang="0">
                  <a:pos x="520" y="853"/>
                </a:cxn>
                <a:cxn ang="0">
                  <a:pos x="553" y="884"/>
                </a:cxn>
                <a:cxn ang="0">
                  <a:pos x="569" y="899"/>
                </a:cxn>
                <a:cxn ang="0">
                  <a:pos x="586" y="913"/>
                </a:cxn>
                <a:cxn ang="0">
                  <a:pos x="603" y="926"/>
                </a:cxn>
                <a:cxn ang="0">
                  <a:pos x="621" y="926"/>
                </a:cxn>
                <a:cxn ang="0">
                  <a:pos x="639" y="916"/>
                </a:cxn>
                <a:cxn ang="0">
                  <a:pos x="658" y="908"/>
                </a:cxn>
                <a:cxn ang="0">
                  <a:pos x="679" y="903"/>
                </a:cxn>
                <a:cxn ang="0">
                  <a:pos x="694" y="904"/>
                </a:cxn>
                <a:cxn ang="0">
                  <a:pos x="706" y="907"/>
                </a:cxn>
                <a:cxn ang="0">
                  <a:pos x="717" y="911"/>
                </a:cxn>
                <a:cxn ang="0">
                  <a:pos x="726" y="916"/>
                </a:cxn>
                <a:cxn ang="0">
                  <a:pos x="717" y="926"/>
                </a:cxn>
                <a:cxn ang="0">
                  <a:pos x="685" y="939"/>
                </a:cxn>
                <a:cxn ang="0">
                  <a:pos x="655" y="954"/>
                </a:cxn>
                <a:cxn ang="0">
                  <a:pos x="631" y="979"/>
                </a:cxn>
                <a:cxn ang="0">
                  <a:pos x="613" y="1030"/>
                </a:cxn>
                <a:cxn ang="0">
                  <a:pos x="605" y="1107"/>
                </a:cxn>
                <a:cxn ang="0">
                  <a:pos x="597" y="1125"/>
                </a:cxn>
                <a:cxn ang="0">
                  <a:pos x="582" y="1076"/>
                </a:cxn>
                <a:cxn ang="0">
                  <a:pos x="578" y="1023"/>
                </a:cxn>
                <a:cxn ang="0">
                  <a:pos x="586" y="972"/>
                </a:cxn>
                <a:cxn ang="0">
                  <a:pos x="575" y="934"/>
                </a:cxn>
                <a:cxn ang="0">
                  <a:pos x="536" y="899"/>
                </a:cxn>
                <a:cxn ang="0">
                  <a:pos x="498" y="859"/>
                </a:cxn>
                <a:cxn ang="0">
                  <a:pos x="463" y="819"/>
                </a:cxn>
                <a:cxn ang="0">
                  <a:pos x="418" y="761"/>
                </a:cxn>
                <a:cxn ang="0">
                  <a:pos x="370" y="681"/>
                </a:cxn>
                <a:cxn ang="0">
                  <a:pos x="332" y="599"/>
                </a:cxn>
                <a:cxn ang="0">
                  <a:pos x="300" y="512"/>
                </a:cxn>
                <a:cxn ang="0">
                  <a:pos x="278" y="417"/>
                </a:cxn>
                <a:cxn ang="0">
                  <a:pos x="262" y="311"/>
                </a:cxn>
                <a:cxn ang="0">
                  <a:pos x="244" y="206"/>
                </a:cxn>
                <a:cxn ang="0">
                  <a:pos x="211" y="109"/>
                </a:cxn>
                <a:cxn ang="0">
                  <a:pos x="167" y="47"/>
                </a:cxn>
                <a:cxn ang="0">
                  <a:pos x="124" y="29"/>
                </a:cxn>
                <a:cxn ang="0">
                  <a:pos x="74" y="25"/>
                </a:cxn>
                <a:cxn ang="0">
                  <a:pos x="24" y="28"/>
                </a:cxn>
                <a:cxn ang="0">
                  <a:pos x="12" y="24"/>
                </a:cxn>
                <a:cxn ang="0">
                  <a:pos x="37" y="15"/>
                </a:cxn>
                <a:cxn ang="0">
                  <a:pos x="65" y="7"/>
                </a:cxn>
                <a:cxn ang="0">
                  <a:pos x="92" y="2"/>
                </a:cxn>
                <a:cxn ang="0">
                  <a:pos x="121" y="0"/>
                </a:cxn>
                <a:cxn ang="0">
                  <a:pos x="148" y="2"/>
                </a:cxn>
                <a:cxn ang="0">
                  <a:pos x="175" y="8"/>
                </a:cxn>
                <a:cxn ang="0">
                  <a:pos x="199" y="21"/>
                </a:cxn>
                <a:cxn ang="0">
                  <a:pos x="224" y="37"/>
                </a:cxn>
                <a:cxn ang="0">
                  <a:pos x="248" y="58"/>
                </a:cxn>
                <a:cxn ang="0">
                  <a:pos x="269" y="82"/>
                </a:cxn>
                <a:cxn ang="0">
                  <a:pos x="285" y="108"/>
                </a:cxn>
              </a:cxnLst>
              <a:rect l="0" t="0" r="r" b="b"/>
              <a:pathLst>
                <a:path w="731" h="1146">
                  <a:moveTo>
                    <a:pt x="291" y="121"/>
                  </a:moveTo>
                  <a:lnTo>
                    <a:pt x="302" y="155"/>
                  </a:lnTo>
                  <a:lnTo>
                    <a:pt x="309" y="189"/>
                  </a:lnTo>
                  <a:lnTo>
                    <a:pt x="315" y="224"/>
                  </a:lnTo>
                  <a:lnTo>
                    <a:pt x="320" y="261"/>
                  </a:lnTo>
                  <a:lnTo>
                    <a:pt x="322" y="298"/>
                  </a:lnTo>
                  <a:lnTo>
                    <a:pt x="326" y="334"/>
                  </a:lnTo>
                  <a:lnTo>
                    <a:pt x="330" y="371"/>
                  </a:lnTo>
                  <a:lnTo>
                    <a:pt x="336" y="406"/>
                  </a:lnTo>
                  <a:lnTo>
                    <a:pt x="342" y="438"/>
                  </a:lnTo>
                  <a:lnTo>
                    <a:pt x="349" y="471"/>
                  </a:lnTo>
                  <a:lnTo>
                    <a:pt x="357" y="502"/>
                  </a:lnTo>
                  <a:lnTo>
                    <a:pt x="363" y="533"/>
                  </a:lnTo>
                  <a:lnTo>
                    <a:pt x="371" y="566"/>
                  </a:lnTo>
                  <a:lnTo>
                    <a:pt x="380" y="596"/>
                  </a:lnTo>
                  <a:lnTo>
                    <a:pt x="389" y="628"/>
                  </a:lnTo>
                  <a:lnTo>
                    <a:pt x="401" y="658"/>
                  </a:lnTo>
                  <a:lnTo>
                    <a:pt x="413" y="688"/>
                  </a:lnTo>
                  <a:lnTo>
                    <a:pt x="426" y="717"/>
                  </a:lnTo>
                  <a:lnTo>
                    <a:pt x="440" y="746"/>
                  </a:lnTo>
                  <a:lnTo>
                    <a:pt x="457" y="774"/>
                  </a:lnTo>
                  <a:lnTo>
                    <a:pt x="476" y="801"/>
                  </a:lnTo>
                  <a:lnTo>
                    <a:pt x="497" y="827"/>
                  </a:lnTo>
                  <a:lnTo>
                    <a:pt x="520" y="853"/>
                  </a:lnTo>
                  <a:lnTo>
                    <a:pt x="545" y="877"/>
                  </a:lnTo>
                  <a:lnTo>
                    <a:pt x="553" y="884"/>
                  </a:lnTo>
                  <a:lnTo>
                    <a:pt x="561" y="892"/>
                  </a:lnTo>
                  <a:lnTo>
                    <a:pt x="569" y="899"/>
                  </a:lnTo>
                  <a:lnTo>
                    <a:pt x="578" y="907"/>
                  </a:lnTo>
                  <a:lnTo>
                    <a:pt x="586" y="913"/>
                  </a:lnTo>
                  <a:lnTo>
                    <a:pt x="595" y="920"/>
                  </a:lnTo>
                  <a:lnTo>
                    <a:pt x="603" y="926"/>
                  </a:lnTo>
                  <a:lnTo>
                    <a:pt x="612" y="932"/>
                  </a:lnTo>
                  <a:lnTo>
                    <a:pt x="621" y="926"/>
                  </a:lnTo>
                  <a:lnTo>
                    <a:pt x="630" y="920"/>
                  </a:lnTo>
                  <a:lnTo>
                    <a:pt x="639" y="916"/>
                  </a:lnTo>
                  <a:lnTo>
                    <a:pt x="648" y="911"/>
                  </a:lnTo>
                  <a:lnTo>
                    <a:pt x="658" y="908"/>
                  </a:lnTo>
                  <a:lnTo>
                    <a:pt x="668" y="905"/>
                  </a:lnTo>
                  <a:lnTo>
                    <a:pt x="679" y="903"/>
                  </a:lnTo>
                  <a:lnTo>
                    <a:pt x="689" y="903"/>
                  </a:lnTo>
                  <a:lnTo>
                    <a:pt x="694" y="904"/>
                  </a:lnTo>
                  <a:lnTo>
                    <a:pt x="701" y="904"/>
                  </a:lnTo>
                  <a:lnTo>
                    <a:pt x="706" y="907"/>
                  </a:lnTo>
                  <a:lnTo>
                    <a:pt x="711" y="908"/>
                  </a:lnTo>
                  <a:lnTo>
                    <a:pt x="717" y="911"/>
                  </a:lnTo>
                  <a:lnTo>
                    <a:pt x="720" y="913"/>
                  </a:lnTo>
                  <a:lnTo>
                    <a:pt x="726" y="916"/>
                  </a:lnTo>
                  <a:lnTo>
                    <a:pt x="731" y="918"/>
                  </a:lnTo>
                  <a:lnTo>
                    <a:pt x="717" y="926"/>
                  </a:lnTo>
                  <a:lnTo>
                    <a:pt x="701" y="933"/>
                  </a:lnTo>
                  <a:lnTo>
                    <a:pt x="685" y="939"/>
                  </a:lnTo>
                  <a:lnTo>
                    <a:pt x="669" y="946"/>
                  </a:lnTo>
                  <a:lnTo>
                    <a:pt x="655" y="954"/>
                  </a:lnTo>
                  <a:lnTo>
                    <a:pt x="642" y="964"/>
                  </a:lnTo>
                  <a:lnTo>
                    <a:pt x="631" y="979"/>
                  </a:lnTo>
                  <a:lnTo>
                    <a:pt x="625" y="996"/>
                  </a:lnTo>
                  <a:lnTo>
                    <a:pt x="613" y="1030"/>
                  </a:lnTo>
                  <a:lnTo>
                    <a:pt x="607" y="1068"/>
                  </a:lnTo>
                  <a:lnTo>
                    <a:pt x="605" y="1107"/>
                  </a:lnTo>
                  <a:lnTo>
                    <a:pt x="609" y="1146"/>
                  </a:lnTo>
                  <a:lnTo>
                    <a:pt x="597" y="1125"/>
                  </a:lnTo>
                  <a:lnTo>
                    <a:pt x="588" y="1100"/>
                  </a:lnTo>
                  <a:lnTo>
                    <a:pt x="582" y="1076"/>
                  </a:lnTo>
                  <a:lnTo>
                    <a:pt x="578" y="1049"/>
                  </a:lnTo>
                  <a:lnTo>
                    <a:pt x="578" y="1023"/>
                  </a:lnTo>
                  <a:lnTo>
                    <a:pt x="580" y="997"/>
                  </a:lnTo>
                  <a:lnTo>
                    <a:pt x="586" y="972"/>
                  </a:lnTo>
                  <a:lnTo>
                    <a:pt x="596" y="950"/>
                  </a:lnTo>
                  <a:lnTo>
                    <a:pt x="575" y="934"/>
                  </a:lnTo>
                  <a:lnTo>
                    <a:pt x="554" y="917"/>
                  </a:lnTo>
                  <a:lnTo>
                    <a:pt x="536" y="899"/>
                  </a:lnTo>
                  <a:lnTo>
                    <a:pt x="516" y="880"/>
                  </a:lnTo>
                  <a:lnTo>
                    <a:pt x="498" y="859"/>
                  </a:lnTo>
                  <a:lnTo>
                    <a:pt x="481" y="840"/>
                  </a:lnTo>
                  <a:lnTo>
                    <a:pt x="463" y="819"/>
                  </a:lnTo>
                  <a:lnTo>
                    <a:pt x="446" y="799"/>
                  </a:lnTo>
                  <a:lnTo>
                    <a:pt x="418" y="761"/>
                  </a:lnTo>
                  <a:lnTo>
                    <a:pt x="393" y="722"/>
                  </a:lnTo>
                  <a:lnTo>
                    <a:pt x="370" y="681"/>
                  </a:lnTo>
                  <a:lnTo>
                    <a:pt x="350" y="641"/>
                  </a:lnTo>
                  <a:lnTo>
                    <a:pt x="332" y="599"/>
                  </a:lnTo>
                  <a:lnTo>
                    <a:pt x="315" y="557"/>
                  </a:lnTo>
                  <a:lnTo>
                    <a:pt x="300" y="512"/>
                  </a:lnTo>
                  <a:lnTo>
                    <a:pt x="288" y="468"/>
                  </a:lnTo>
                  <a:lnTo>
                    <a:pt x="278" y="417"/>
                  </a:lnTo>
                  <a:lnTo>
                    <a:pt x="270" y="363"/>
                  </a:lnTo>
                  <a:lnTo>
                    <a:pt x="262" y="311"/>
                  </a:lnTo>
                  <a:lnTo>
                    <a:pt x="254" y="258"/>
                  </a:lnTo>
                  <a:lnTo>
                    <a:pt x="244" y="206"/>
                  </a:lnTo>
                  <a:lnTo>
                    <a:pt x="230" y="156"/>
                  </a:lnTo>
                  <a:lnTo>
                    <a:pt x="211" y="109"/>
                  </a:lnTo>
                  <a:lnTo>
                    <a:pt x="185" y="63"/>
                  </a:lnTo>
                  <a:lnTo>
                    <a:pt x="167" y="47"/>
                  </a:lnTo>
                  <a:lnTo>
                    <a:pt x="146" y="36"/>
                  </a:lnTo>
                  <a:lnTo>
                    <a:pt x="124" y="29"/>
                  </a:lnTo>
                  <a:lnTo>
                    <a:pt x="99" y="25"/>
                  </a:lnTo>
                  <a:lnTo>
                    <a:pt x="74" y="25"/>
                  </a:lnTo>
                  <a:lnTo>
                    <a:pt x="49" y="25"/>
                  </a:lnTo>
                  <a:lnTo>
                    <a:pt x="24" y="28"/>
                  </a:lnTo>
                  <a:lnTo>
                    <a:pt x="0" y="29"/>
                  </a:lnTo>
                  <a:lnTo>
                    <a:pt x="12" y="24"/>
                  </a:lnTo>
                  <a:lnTo>
                    <a:pt x="25" y="19"/>
                  </a:lnTo>
                  <a:lnTo>
                    <a:pt x="37" y="15"/>
                  </a:lnTo>
                  <a:lnTo>
                    <a:pt x="52" y="11"/>
                  </a:lnTo>
                  <a:lnTo>
                    <a:pt x="65" y="7"/>
                  </a:lnTo>
                  <a:lnTo>
                    <a:pt x="79" y="4"/>
                  </a:lnTo>
                  <a:lnTo>
                    <a:pt x="92" y="2"/>
                  </a:lnTo>
                  <a:lnTo>
                    <a:pt x="107" y="0"/>
                  </a:lnTo>
                  <a:lnTo>
                    <a:pt x="121" y="0"/>
                  </a:lnTo>
                  <a:lnTo>
                    <a:pt x="135" y="0"/>
                  </a:lnTo>
                  <a:lnTo>
                    <a:pt x="148" y="2"/>
                  </a:lnTo>
                  <a:lnTo>
                    <a:pt x="161" y="4"/>
                  </a:lnTo>
                  <a:lnTo>
                    <a:pt x="175" y="8"/>
                  </a:lnTo>
                  <a:lnTo>
                    <a:pt x="188" y="13"/>
                  </a:lnTo>
                  <a:lnTo>
                    <a:pt x="199" y="21"/>
                  </a:lnTo>
                  <a:lnTo>
                    <a:pt x="211" y="29"/>
                  </a:lnTo>
                  <a:lnTo>
                    <a:pt x="224" y="37"/>
                  </a:lnTo>
                  <a:lnTo>
                    <a:pt x="236" y="47"/>
                  </a:lnTo>
                  <a:lnTo>
                    <a:pt x="248" y="58"/>
                  </a:lnTo>
                  <a:lnTo>
                    <a:pt x="258" y="70"/>
                  </a:lnTo>
                  <a:lnTo>
                    <a:pt x="269" y="82"/>
                  </a:lnTo>
                  <a:lnTo>
                    <a:pt x="277" y="95"/>
                  </a:lnTo>
                  <a:lnTo>
                    <a:pt x="285" y="108"/>
                  </a:lnTo>
                  <a:lnTo>
                    <a:pt x="291" y="1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64" name="Freeform 93"/>
            <p:cNvSpPr>
              <a:spLocks/>
            </p:cNvSpPr>
            <p:nvPr/>
          </p:nvSpPr>
          <p:spPr bwMode="auto">
            <a:xfrm>
              <a:off x="3577" y="2205"/>
              <a:ext cx="133" cy="212"/>
            </a:xfrm>
            <a:custGeom>
              <a:avLst/>
              <a:gdLst/>
              <a:ahLst/>
              <a:cxnLst>
                <a:cxn ang="0">
                  <a:pos x="51" y="63"/>
                </a:cxn>
                <a:cxn ang="0">
                  <a:pos x="54" y="93"/>
                </a:cxn>
                <a:cxn ang="0">
                  <a:pos x="54" y="123"/>
                </a:cxn>
                <a:cxn ang="0">
                  <a:pos x="52" y="155"/>
                </a:cxn>
                <a:cxn ang="0">
                  <a:pos x="54" y="185"/>
                </a:cxn>
                <a:cxn ang="0">
                  <a:pos x="55" y="215"/>
                </a:cxn>
                <a:cxn ang="0">
                  <a:pos x="61" y="244"/>
                </a:cxn>
                <a:cxn ang="0">
                  <a:pos x="73" y="270"/>
                </a:cxn>
                <a:cxn ang="0">
                  <a:pos x="90" y="295"/>
                </a:cxn>
                <a:cxn ang="0">
                  <a:pos x="107" y="316"/>
                </a:cxn>
                <a:cxn ang="0">
                  <a:pos x="125" y="333"/>
                </a:cxn>
                <a:cxn ang="0">
                  <a:pos x="146" y="348"/>
                </a:cxn>
                <a:cxn ang="0">
                  <a:pos x="167" y="362"/>
                </a:cxn>
                <a:cxn ang="0">
                  <a:pos x="188" y="373"/>
                </a:cxn>
                <a:cxn ang="0">
                  <a:pos x="211" y="385"/>
                </a:cxn>
                <a:cxn ang="0">
                  <a:pos x="233" y="397"/>
                </a:cxn>
                <a:cxn ang="0">
                  <a:pos x="254" y="409"/>
                </a:cxn>
                <a:cxn ang="0">
                  <a:pos x="267" y="424"/>
                </a:cxn>
                <a:cxn ang="0">
                  <a:pos x="250" y="417"/>
                </a:cxn>
                <a:cxn ang="0">
                  <a:pos x="232" y="409"/>
                </a:cxn>
                <a:cxn ang="0">
                  <a:pos x="213" y="402"/>
                </a:cxn>
                <a:cxn ang="0">
                  <a:pos x="194" y="396"/>
                </a:cxn>
                <a:cxn ang="0">
                  <a:pos x="174" y="389"/>
                </a:cxn>
                <a:cxn ang="0">
                  <a:pos x="154" y="383"/>
                </a:cxn>
                <a:cxn ang="0">
                  <a:pos x="136" y="376"/>
                </a:cxn>
                <a:cxn ang="0">
                  <a:pos x="116" y="368"/>
                </a:cxn>
                <a:cxn ang="0">
                  <a:pos x="98" y="359"/>
                </a:cxn>
                <a:cxn ang="0">
                  <a:pos x="81" y="350"/>
                </a:cxn>
                <a:cxn ang="0">
                  <a:pos x="64" y="338"/>
                </a:cxn>
                <a:cxn ang="0">
                  <a:pos x="50" y="325"/>
                </a:cxn>
                <a:cxn ang="0">
                  <a:pos x="35" y="311"/>
                </a:cxn>
                <a:cxn ang="0">
                  <a:pos x="23" y="293"/>
                </a:cxn>
                <a:cxn ang="0">
                  <a:pos x="14" y="275"/>
                </a:cxn>
                <a:cxn ang="0">
                  <a:pos x="6" y="253"/>
                </a:cxn>
                <a:cxn ang="0">
                  <a:pos x="0" y="203"/>
                </a:cxn>
                <a:cxn ang="0">
                  <a:pos x="1" y="153"/>
                </a:cxn>
                <a:cxn ang="0">
                  <a:pos x="9" y="104"/>
                </a:cxn>
                <a:cxn ang="0">
                  <a:pos x="19" y="56"/>
                </a:cxn>
                <a:cxn ang="0">
                  <a:pos x="21" y="39"/>
                </a:cxn>
                <a:cxn ang="0">
                  <a:pos x="17" y="25"/>
                </a:cxn>
                <a:cxn ang="0">
                  <a:pos x="10" y="12"/>
                </a:cxn>
                <a:cxn ang="0">
                  <a:pos x="2" y="0"/>
                </a:cxn>
                <a:cxn ang="0">
                  <a:pos x="12" y="5"/>
                </a:cxn>
                <a:cxn ang="0">
                  <a:pos x="18" y="12"/>
                </a:cxn>
                <a:cxn ang="0">
                  <a:pos x="25" y="20"/>
                </a:cxn>
                <a:cxn ang="0">
                  <a:pos x="31" y="28"/>
                </a:cxn>
                <a:cxn ang="0">
                  <a:pos x="35" y="37"/>
                </a:cxn>
                <a:cxn ang="0">
                  <a:pos x="40" y="46"/>
                </a:cxn>
                <a:cxn ang="0">
                  <a:pos x="46" y="54"/>
                </a:cxn>
                <a:cxn ang="0">
                  <a:pos x="51" y="63"/>
                </a:cxn>
              </a:cxnLst>
              <a:rect l="0" t="0" r="r" b="b"/>
              <a:pathLst>
                <a:path w="267" h="424">
                  <a:moveTo>
                    <a:pt x="51" y="63"/>
                  </a:moveTo>
                  <a:lnTo>
                    <a:pt x="54" y="93"/>
                  </a:lnTo>
                  <a:lnTo>
                    <a:pt x="54" y="123"/>
                  </a:lnTo>
                  <a:lnTo>
                    <a:pt x="52" y="155"/>
                  </a:lnTo>
                  <a:lnTo>
                    <a:pt x="54" y="185"/>
                  </a:lnTo>
                  <a:lnTo>
                    <a:pt x="55" y="215"/>
                  </a:lnTo>
                  <a:lnTo>
                    <a:pt x="61" y="244"/>
                  </a:lnTo>
                  <a:lnTo>
                    <a:pt x="73" y="270"/>
                  </a:lnTo>
                  <a:lnTo>
                    <a:pt x="90" y="295"/>
                  </a:lnTo>
                  <a:lnTo>
                    <a:pt x="107" y="316"/>
                  </a:lnTo>
                  <a:lnTo>
                    <a:pt x="125" y="333"/>
                  </a:lnTo>
                  <a:lnTo>
                    <a:pt x="146" y="348"/>
                  </a:lnTo>
                  <a:lnTo>
                    <a:pt x="167" y="362"/>
                  </a:lnTo>
                  <a:lnTo>
                    <a:pt x="188" y="373"/>
                  </a:lnTo>
                  <a:lnTo>
                    <a:pt x="211" y="385"/>
                  </a:lnTo>
                  <a:lnTo>
                    <a:pt x="233" y="397"/>
                  </a:lnTo>
                  <a:lnTo>
                    <a:pt x="254" y="409"/>
                  </a:lnTo>
                  <a:lnTo>
                    <a:pt x="267" y="424"/>
                  </a:lnTo>
                  <a:lnTo>
                    <a:pt x="250" y="417"/>
                  </a:lnTo>
                  <a:lnTo>
                    <a:pt x="232" y="409"/>
                  </a:lnTo>
                  <a:lnTo>
                    <a:pt x="213" y="402"/>
                  </a:lnTo>
                  <a:lnTo>
                    <a:pt x="194" y="396"/>
                  </a:lnTo>
                  <a:lnTo>
                    <a:pt x="174" y="389"/>
                  </a:lnTo>
                  <a:lnTo>
                    <a:pt x="154" y="383"/>
                  </a:lnTo>
                  <a:lnTo>
                    <a:pt x="136" y="376"/>
                  </a:lnTo>
                  <a:lnTo>
                    <a:pt x="116" y="368"/>
                  </a:lnTo>
                  <a:lnTo>
                    <a:pt x="98" y="359"/>
                  </a:lnTo>
                  <a:lnTo>
                    <a:pt x="81" y="350"/>
                  </a:lnTo>
                  <a:lnTo>
                    <a:pt x="64" y="338"/>
                  </a:lnTo>
                  <a:lnTo>
                    <a:pt x="50" y="325"/>
                  </a:lnTo>
                  <a:lnTo>
                    <a:pt x="35" y="311"/>
                  </a:lnTo>
                  <a:lnTo>
                    <a:pt x="23" y="293"/>
                  </a:lnTo>
                  <a:lnTo>
                    <a:pt x="14" y="275"/>
                  </a:lnTo>
                  <a:lnTo>
                    <a:pt x="6" y="253"/>
                  </a:lnTo>
                  <a:lnTo>
                    <a:pt x="0" y="203"/>
                  </a:lnTo>
                  <a:lnTo>
                    <a:pt x="1" y="153"/>
                  </a:lnTo>
                  <a:lnTo>
                    <a:pt x="9" y="104"/>
                  </a:lnTo>
                  <a:lnTo>
                    <a:pt x="19" y="56"/>
                  </a:lnTo>
                  <a:lnTo>
                    <a:pt x="21" y="39"/>
                  </a:lnTo>
                  <a:lnTo>
                    <a:pt x="17" y="25"/>
                  </a:lnTo>
                  <a:lnTo>
                    <a:pt x="10" y="12"/>
                  </a:lnTo>
                  <a:lnTo>
                    <a:pt x="2" y="0"/>
                  </a:lnTo>
                  <a:lnTo>
                    <a:pt x="12" y="5"/>
                  </a:lnTo>
                  <a:lnTo>
                    <a:pt x="18" y="12"/>
                  </a:lnTo>
                  <a:lnTo>
                    <a:pt x="25" y="20"/>
                  </a:lnTo>
                  <a:lnTo>
                    <a:pt x="31" y="28"/>
                  </a:lnTo>
                  <a:lnTo>
                    <a:pt x="35" y="37"/>
                  </a:lnTo>
                  <a:lnTo>
                    <a:pt x="40" y="46"/>
                  </a:lnTo>
                  <a:lnTo>
                    <a:pt x="46" y="54"/>
                  </a:lnTo>
                  <a:lnTo>
                    <a:pt x="51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65" name="Freeform 94"/>
            <p:cNvSpPr>
              <a:spLocks/>
            </p:cNvSpPr>
            <p:nvPr/>
          </p:nvSpPr>
          <p:spPr bwMode="auto">
            <a:xfrm>
              <a:off x="3709" y="2220"/>
              <a:ext cx="20" cy="27"/>
            </a:xfrm>
            <a:custGeom>
              <a:avLst/>
              <a:gdLst/>
              <a:ahLst/>
              <a:cxnLst>
                <a:cxn ang="0">
                  <a:pos x="38" y="17"/>
                </a:cxn>
                <a:cxn ang="0">
                  <a:pos x="40" y="26"/>
                </a:cxn>
                <a:cxn ang="0">
                  <a:pos x="40" y="34"/>
                </a:cxn>
                <a:cxn ang="0">
                  <a:pos x="36" y="42"/>
                </a:cxn>
                <a:cxn ang="0">
                  <a:pos x="32" y="49"/>
                </a:cxn>
                <a:cxn ang="0">
                  <a:pos x="25" y="55"/>
                </a:cxn>
                <a:cxn ang="0">
                  <a:pos x="15" y="45"/>
                </a:cxn>
                <a:cxn ang="0">
                  <a:pos x="5" y="33"/>
                </a:cxn>
                <a:cxn ang="0">
                  <a:pos x="0" y="21"/>
                </a:cxn>
                <a:cxn ang="0">
                  <a:pos x="0" y="7"/>
                </a:cxn>
                <a:cxn ang="0">
                  <a:pos x="11" y="0"/>
                </a:cxn>
                <a:cxn ang="0">
                  <a:pos x="23" y="0"/>
                </a:cxn>
                <a:cxn ang="0">
                  <a:pos x="33" y="7"/>
                </a:cxn>
                <a:cxn ang="0">
                  <a:pos x="38" y="17"/>
                </a:cxn>
              </a:cxnLst>
              <a:rect l="0" t="0" r="r" b="b"/>
              <a:pathLst>
                <a:path w="40" h="55">
                  <a:moveTo>
                    <a:pt x="38" y="17"/>
                  </a:moveTo>
                  <a:lnTo>
                    <a:pt x="40" y="26"/>
                  </a:lnTo>
                  <a:lnTo>
                    <a:pt x="40" y="34"/>
                  </a:lnTo>
                  <a:lnTo>
                    <a:pt x="36" y="42"/>
                  </a:lnTo>
                  <a:lnTo>
                    <a:pt x="32" y="49"/>
                  </a:lnTo>
                  <a:lnTo>
                    <a:pt x="25" y="55"/>
                  </a:lnTo>
                  <a:lnTo>
                    <a:pt x="15" y="45"/>
                  </a:lnTo>
                  <a:lnTo>
                    <a:pt x="5" y="33"/>
                  </a:lnTo>
                  <a:lnTo>
                    <a:pt x="0" y="21"/>
                  </a:lnTo>
                  <a:lnTo>
                    <a:pt x="0" y="7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33" y="7"/>
                  </a:lnTo>
                  <a:lnTo>
                    <a:pt x="3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66" name="Freeform 95"/>
            <p:cNvSpPr>
              <a:spLocks/>
            </p:cNvSpPr>
            <p:nvPr/>
          </p:nvSpPr>
          <p:spPr bwMode="auto">
            <a:xfrm>
              <a:off x="3305" y="2230"/>
              <a:ext cx="102" cy="298"/>
            </a:xfrm>
            <a:custGeom>
              <a:avLst/>
              <a:gdLst/>
              <a:ahLst/>
              <a:cxnLst>
                <a:cxn ang="0">
                  <a:pos x="174" y="303"/>
                </a:cxn>
                <a:cxn ang="0">
                  <a:pos x="157" y="325"/>
                </a:cxn>
                <a:cxn ang="0">
                  <a:pos x="138" y="346"/>
                </a:cxn>
                <a:cxn ang="0">
                  <a:pos x="117" y="366"/>
                </a:cxn>
                <a:cxn ang="0">
                  <a:pos x="96" y="384"/>
                </a:cxn>
                <a:cxn ang="0">
                  <a:pos x="77" y="404"/>
                </a:cxn>
                <a:cxn ang="0">
                  <a:pos x="59" y="425"/>
                </a:cxn>
                <a:cxn ang="0">
                  <a:pos x="45" y="447"/>
                </a:cxn>
                <a:cxn ang="0">
                  <a:pos x="36" y="472"/>
                </a:cxn>
                <a:cxn ang="0">
                  <a:pos x="27" y="500"/>
                </a:cxn>
                <a:cxn ang="0">
                  <a:pos x="22" y="532"/>
                </a:cxn>
                <a:cxn ang="0">
                  <a:pos x="18" y="563"/>
                </a:cxn>
                <a:cxn ang="0">
                  <a:pos x="18" y="596"/>
                </a:cxn>
                <a:cxn ang="0">
                  <a:pos x="5" y="553"/>
                </a:cxn>
                <a:cxn ang="0">
                  <a:pos x="0" y="508"/>
                </a:cxn>
                <a:cxn ang="0">
                  <a:pos x="2" y="465"/>
                </a:cxn>
                <a:cxn ang="0">
                  <a:pos x="11" y="422"/>
                </a:cxn>
                <a:cxn ang="0">
                  <a:pos x="27" y="381"/>
                </a:cxn>
                <a:cxn ang="0">
                  <a:pos x="47" y="341"/>
                </a:cxn>
                <a:cxn ang="0">
                  <a:pos x="72" y="304"/>
                </a:cxn>
                <a:cxn ang="0">
                  <a:pos x="100" y="270"/>
                </a:cxn>
                <a:cxn ang="0">
                  <a:pos x="125" y="246"/>
                </a:cxn>
                <a:cxn ang="0">
                  <a:pos x="145" y="219"/>
                </a:cxn>
                <a:cxn ang="0">
                  <a:pos x="158" y="190"/>
                </a:cxn>
                <a:cxn ang="0">
                  <a:pos x="168" y="160"/>
                </a:cxn>
                <a:cxn ang="0">
                  <a:pos x="174" y="129"/>
                </a:cxn>
                <a:cxn ang="0">
                  <a:pos x="176" y="96"/>
                </a:cxn>
                <a:cxn ang="0">
                  <a:pos x="178" y="62"/>
                </a:cxn>
                <a:cxn ang="0">
                  <a:pos x="176" y="28"/>
                </a:cxn>
                <a:cxn ang="0">
                  <a:pos x="183" y="0"/>
                </a:cxn>
                <a:cxn ang="0">
                  <a:pos x="184" y="38"/>
                </a:cxn>
                <a:cxn ang="0">
                  <a:pos x="189" y="76"/>
                </a:cxn>
                <a:cxn ang="0">
                  <a:pos x="196" y="115"/>
                </a:cxn>
                <a:cxn ang="0">
                  <a:pos x="201" y="155"/>
                </a:cxn>
                <a:cxn ang="0">
                  <a:pos x="204" y="194"/>
                </a:cxn>
                <a:cxn ang="0">
                  <a:pos x="201" y="232"/>
                </a:cxn>
                <a:cxn ang="0">
                  <a:pos x="192" y="269"/>
                </a:cxn>
                <a:cxn ang="0">
                  <a:pos x="174" y="303"/>
                </a:cxn>
              </a:cxnLst>
              <a:rect l="0" t="0" r="r" b="b"/>
              <a:pathLst>
                <a:path w="204" h="596">
                  <a:moveTo>
                    <a:pt x="174" y="303"/>
                  </a:moveTo>
                  <a:lnTo>
                    <a:pt x="157" y="325"/>
                  </a:lnTo>
                  <a:lnTo>
                    <a:pt x="138" y="346"/>
                  </a:lnTo>
                  <a:lnTo>
                    <a:pt x="117" y="366"/>
                  </a:lnTo>
                  <a:lnTo>
                    <a:pt x="96" y="384"/>
                  </a:lnTo>
                  <a:lnTo>
                    <a:pt x="77" y="404"/>
                  </a:lnTo>
                  <a:lnTo>
                    <a:pt x="59" y="425"/>
                  </a:lnTo>
                  <a:lnTo>
                    <a:pt x="45" y="447"/>
                  </a:lnTo>
                  <a:lnTo>
                    <a:pt x="36" y="472"/>
                  </a:lnTo>
                  <a:lnTo>
                    <a:pt x="27" y="500"/>
                  </a:lnTo>
                  <a:lnTo>
                    <a:pt x="22" y="532"/>
                  </a:lnTo>
                  <a:lnTo>
                    <a:pt x="18" y="563"/>
                  </a:lnTo>
                  <a:lnTo>
                    <a:pt x="18" y="596"/>
                  </a:lnTo>
                  <a:lnTo>
                    <a:pt x="5" y="553"/>
                  </a:lnTo>
                  <a:lnTo>
                    <a:pt x="0" y="508"/>
                  </a:lnTo>
                  <a:lnTo>
                    <a:pt x="2" y="465"/>
                  </a:lnTo>
                  <a:lnTo>
                    <a:pt x="11" y="422"/>
                  </a:lnTo>
                  <a:lnTo>
                    <a:pt x="27" y="381"/>
                  </a:lnTo>
                  <a:lnTo>
                    <a:pt x="47" y="341"/>
                  </a:lnTo>
                  <a:lnTo>
                    <a:pt x="72" y="304"/>
                  </a:lnTo>
                  <a:lnTo>
                    <a:pt x="100" y="270"/>
                  </a:lnTo>
                  <a:lnTo>
                    <a:pt x="125" y="246"/>
                  </a:lnTo>
                  <a:lnTo>
                    <a:pt x="145" y="219"/>
                  </a:lnTo>
                  <a:lnTo>
                    <a:pt x="158" y="190"/>
                  </a:lnTo>
                  <a:lnTo>
                    <a:pt x="168" y="160"/>
                  </a:lnTo>
                  <a:lnTo>
                    <a:pt x="174" y="129"/>
                  </a:lnTo>
                  <a:lnTo>
                    <a:pt x="176" y="96"/>
                  </a:lnTo>
                  <a:lnTo>
                    <a:pt x="178" y="62"/>
                  </a:lnTo>
                  <a:lnTo>
                    <a:pt x="176" y="28"/>
                  </a:lnTo>
                  <a:lnTo>
                    <a:pt x="183" y="0"/>
                  </a:lnTo>
                  <a:lnTo>
                    <a:pt x="184" y="38"/>
                  </a:lnTo>
                  <a:lnTo>
                    <a:pt x="189" y="76"/>
                  </a:lnTo>
                  <a:lnTo>
                    <a:pt x="196" y="115"/>
                  </a:lnTo>
                  <a:lnTo>
                    <a:pt x="201" y="155"/>
                  </a:lnTo>
                  <a:lnTo>
                    <a:pt x="204" y="194"/>
                  </a:lnTo>
                  <a:lnTo>
                    <a:pt x="201" y="232"/>
                  </a:lnTo>
                  <a:lnTo>
                    <a:pt x="192" y="269"/>
                  </a:lnTo>
                  <a:lnTo>
                    <a:pt x="174" y="3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67" name="Freeform 96"/>
            <p:cNvSpPr>
              <a:spLocks/>
            </p:cNvSpPr>
            <p:nvPr/>
          </p:nvSpPr>
          <p:spPr bwMode="auto">
            <a:xfrm>
              <a:off x="2968" y="2235"/>
              <a:ext cx="271" cy="522"/>
            </a:xfrm>
            <a:custGeom>
              <a:avLst/>
              <a:gdLst/>
              <a:ahLst/>
              <a:cxnLst>
                <a:cxn ang="0">
                  <a:pos x="113" y="497"/>
                </a:cxn>
                <a:cxn ang="0">
                  <a:pos x="144" y="556"/>
                </a:cxn>
                <a:cxn ang="0">
                  <a:pos x="182" y="611"/>
                </a:cxn>
                <a:cxn ang="0">
                  <a:pos x="227" y="664"/>
                </a:cxn>
                <a:cxn ang="0">
                  <a:pos x="276" y="715"/>
                </a:cxn>
                <a:cxn ang="0">
                  <a:pos x="327" y="767"/>
                </a:cxn>
                <a:cxn ang="0">
                  <a:pos x="381" y="815"/>
                </a:cxn>
                <a:cxn ang="0">
                  <a:pos x="433" y="863"/>
                </a:cxn>
                <a:cxn ang="0">
                  <a:pos x="469" y="896"/>
                </a:cxn>
                <a:cxn ang="0">
                  <a:pos x="491" y="911"/>
                </a:cxn>
                <a:cxn ang="0">
                  <a:pos x="513" y="926"/>
                </a:cxn>
                <a:cxn ang="0">
                  <a:pos x="534" y="945"/>
                </a:cxn>
                <a:cxn ang="0">
                  <a:pos x="530" y="951"/>
                </a:cxn>
                <a:cxn ang="0">
                  <a:pos x="505" y="938"/>
                </a:cxn>
                <a:cxn ang="0">
                  <a:pos x="483" y="924"/>
                </a:cxn>
                <a:cxn ang="0">
                  <a:pos x="460" y="908"/>
                </a:cxn>
                <a:cxn ang="0">
                  <a:pos x="440" y="900"/>
                </a:cxn>
                <a:cxn ang="0">
                  <a:pos x="422" y="907"/>
                </a:cxn>
                <a:cxn ang="0">
                  <a:pos x="406" y="917"/>
                </a:cxn>
                <a:cxn ang="0">
                  <a:pos x="390" y="929"/>
                </a:cxn>
                <a:cxn ang="0">
                  <a:pos x="367" y="950"/>
                </a:cxn>
                <a:cxn ang="0">
                  <a:pos x="333" y="979"/>
                </a:cxn>
                <a:cxn ang="0">
                  <a:pos x="300" y="1006"/>
                </a:cxn>
                <a:cxn ang="0">
                  <a:pos x="265" y="1032"/>
                </a:cxn>
                <a:cxn ang="0">
                  <a:pos x="266" y="1023"/>
                </a:cxn>
                <a:cxn ang="0">
                  <a:pos x="305" y="980"/>
                </a:cxn>
                <a:cxn ang="0">
                  <a:pos x="346" y="938"/>
                </a:cxn>
                <a:cxn ang="0">
                  <a:pos x="389" y="897"/>
                </a:cxn>
                <a:cxn ang="0">
                  <a:pos x="382" y="862"/>
                </a:cxn>
                <a:cxn ang="0">
                  <a:pos x="326" y="822"/>
                </a:cxn>
                <a:cxn ang="0">
                  <a:pos x="270" y="776"/>
                </a:cxn>
                <a:cxn ang="0">
                  <a:pos x="216" y="729"/>
                </a:cxn>
                <a:cxn ang="0">
                  <a:pos x="165" y="676"/>
                </a:cxn>
                <a:cxn ang="0">
                  <a:pos x="118" y="621"/>
                </a:cxn>
                <a:cxn ang="0">
                  <a:pos x="77" y="565"/>
                </a:cxn>
                <a:cxn ang="0">
                  <a:pos x="43" y="505"/>
                </a:cxn>
                <a:cxn ang="0">
                  <a:pos x="15" y="426"/>
                </a:cxn>
                <a:cxn ang="0">
                  <a:pos x="0" y="323"/>
                </a:cxn>
                <a:cxn ang="0">
                  <a:pos x="0" y="215"/>
                </a:cxn>
                <a:cxn ang="0">
                  <a:pos x="7" y="108"/>
                </a:cxn>
                <a:cxn ang="0">
                  <a:pos x="24" y="0"/>
                </a:cxn>
                <a:cxn ang="0">
                  <a:pos x="32" y="122"/>
                </a:cxn>
                <a:cxn ang="0">
                  <a:pos x="42" y="241"/>
                </a:cxn>
                <a:cxn ang="0">
                  <a:pos x="63" y="357"/>
                </a:cxn>
                <a:cxn ang="0">
                  <a:pos x="101" y="465"/>
                </a:cxn>
              </a:cxnLst>
              <a:rect l="0" t="0" r="r" b="b"/>
              <a:pathLst>
                <a:path w="542" h="1044">
                  <a:moveTo>
                    <a:pt x="101" y="465"/>
                  </a:moveTo>
                  <a:lnTo>
                    <a:pt x="113" y="497"/>
                  </a:lnTo>
                  <a:lnTo>
                    <a:pt x="127" y="527"/>
                  </a:lnTo>
                  <a:lnTo>
                    <a:pt x="144" y="556"/>
                  </a:lnTo>
                  <a:lnTo>
                    <a:pt x="162" y="583"/>
                  </a:lnTo>
                  <a:lnTo>
                    <a:pt x="182" y="611"/>
                  </a:lnTo>
                  <a:lnTo>
                    <a:pt x="204" y="638"/>
                  </a:lnTo>
                  <a:lnTo>
                    <a:pt x="227" y="664"/>
                  </a:lnTo>
                  <a:lnTo>
                    <a:pt x="251" y="691"/>
                  </a:lnTo>
                  <a:lnTo>
                    <a:pt x="276" y="715"/>
                  </a:lnTo>
                  <a:lnTo>
                    <a:pt x="301" y="742"/>
                  </a:lnTo>
                  <a:lnTo>
                    <a:pt x="327" y="767"/>
                  </a:lnTo>
                  <a:lnTo>
                    <a:pt x="355" y="790"/>
                  </a:lnTo>
                  <a:lnTo>
                    <a:pt x="381" y="815"/>
                  </a:lnTo>
                  <a:lnTo>
                    <a:pt x="407" y="840"/>
                  </a:lnTo>
                  <a:lnTo>
                    <a:pt x="433" y="863"/>
                  </a:lnTo>
                  <a:lnTo>
                    <a:pt x="458" y="888"/>
                  </a:lnTo>
                  <a:lnTo>
                    <a:pt x="469" y="896"/>
                  </a:lnTo>
                  <a:lnTo>
                    <a:pt x="481" y="904"/>
                  </a:lnTo>
                  <a:lnTo>
                    <a:pt x="491" y="911"/>
                  </a:lnTo>
                  <a:lnTo>
                    <a:pt x="503" y="918"/>
                  </a:lnTo>
                  <a:lnTo>
                    <a:pt x="513" y="926"/>
                  </a:lnTo>
                  <a:lnTo>
                    <a:pt x="524" y="935"/>
                  </a:lnTo>
                  <a:lnTo>
                    <a:pt x="534" y="945"/>
                  </a:lnTo>
                  <a:lnTo>
                    <a:pt x="542" y="956"/>
                  </a:lnTo>
                  <a:lnTo>
                    <a:pt x="530" y="951"/>
                  </a:lnTo>
                  <a:lnTo>
                    <a:pt x="517" y="945"/>
                  </a:lnTo>
                  <a:lnTo>
                    <a:pt x="505" y="938"/>
                  </a:lnTo>
                  <a:lnTo>
                    <a:pt x="494" y="932"/>
                  </a:lnTo>
                  <a:lnTo>
                    <a:pt x="483" y="924"/>
                  </a:lnTo>
                  <a:lnTo>
                    <a:pt x="471" y="916"/>
                  </a:lnTo>
                  <a:lnTo>
                    <a:pt x="460" y="908"/>
                  </a:lnTo>
                  <a:lnTo>
                    <a:pt x="449" y="899"/>
                  </a:lnTo>
                  <a:lnTo>
                    <a:pt x="440" y="900"/>
                  </a:lnTo>
                  <a:lnTo>
                    <a:pt x="431" y="903"/>
                  </a:lnTo>
                  <a:lnTo>
                    <a:pt x="422" y="907"/>
                  </a:lnTo>
                  <a:lnTo>
                    <a:pt x="414" y="911"/>
                  </a:lnTo>
                  <a:lnTo>
                    <a:pt x="406" y="917"/>
                  </a:lnTo>
                  <a:lnTo>
                    <a:pt x="398" y="924"/>
                  </a:lnTo>
                  <a:lnTo>
                    <a:pt x="390" y="929"/>
                  </a:lnTo>
                  <a:lnTo>
                    <a:pt x="382" y="935"/>
                  </a:lnTo>
                  <a:lnTo>
                    <a:pt x="367" y="950"/>
                  </a:lnTo>
                  <a:lnTo>
                    <a:pt x="350" y="964"/>
                  </a:lnTo>
                  <a:lnTo>
                    <a:pt x="333" y="979"/>
                  </a:lnTo>
                  <a:lnTo>
                    <a:pt x="317" y="993"/>
                  </a:lnTo>
                  <a:lnTo>
                    <a:pt x="300" y="1006"/>
                  </a:lnTo>
                  <a:lnTo>
                    <a:pt x="283" y="1019"/>
                  </a:lnTo>
                  <a:lnTo>
                    <a:pt x="265" y="1032"/>
                  </a:lnTo>
                  <a:lnTo>
                    <a:pt x="248" y="1044"/>
                  </a:lnTo>
                  <a:lnTo>
                    <a:pt x="266" y="1023"/>
                  </a:lnTo>
                  <a:lnTo>
                    <a:pt x="286" y="1002"/>
                  </a:lnTo>
                  <a:lnTo>
                    <a:pt x="305" y="980"/>
                  </a:lnTo>
                  <a:lnTo>
                    <a:pt x="326" y="959"/>
                  </a:lnTo>
                  <a:lnTo>
                    <a:pt x="346" y="938"/>
                  </a:lnTo>
                  <a:lnTo>
                    <a:pt x="368" y="917"/>
                  </a:lnTo>
                  <a:lnTo>
                    <a:pt x="389" y="897"/>
                  </a:lnTo>
                  <a:lnTo>
                    <a:pt x="411" y="880"/>
                  </a:lnTo>
                  <a:lnTo>
                    <a:pt x="382" y="862"/>
                  </a:lnTo>
                  <a:lnTo>
                    <a:pt x="355" y="842"/>
                  </a:lnTo>
                  <a:lnTo>
                    <a:pt x="326" y="822"/>
                  </a:lnTo>
                  <a:lnTo>
                    <a:pt x="297" y="799"/>
                  </a:lnTo>
                  <a:lnTo>
                    <a:pt x="270" y="776"/>
                  </a:lnTo>
                  <a:lnTo>
                    <a:pt x="242" y="752"/>
                  </a:lnTo>
                  <a:lnTo>
                    <a:pt x="216" y="729"/>
                  </a:lnTo>
                  <a:lnTo>
                    <a:pt x="190" y="702"/>
                  </a:lnTo>
                  <a:lnTo>
                    <a:pt x="165" y="676"/>
                  </a:lnTo>
                  <a:lnTo>
                    <a:pt x="142" y="650"/>
                  </a:lnTo>
                  <a:lnTo>
                    <a:pt x="118" y="621"/>
                  </a:lnTo>
                  <a:lnTo>
                    <a:pt x="97" y="594"/>
                  </a:lnTo>
                  <a:lnTo>
                    <a:pt x="77" y="565"/>
                  </a:lnTo>
                  <a:lnTo>
                    <a:pt x="59" y="535"/>
                  </a:lnTo>
                  <a:lnTo>
                    <a:pt x="43" y="505"/>
                  </a:lnTo>
                  <a:lnTo>
                    <a:pt x="29" y="474"/>
                  </a:lnTo>
                  <a:lnTo>
                    <a:pt x="15" y="426"/>
                  </a:lnTo>
                  <a:lnTo>
                    <a:pt x="5" y="375"/>
                  </a:lnTo>
                  <a:lnTo>
                    <a:pt x="0" y="323"/>
                  </a:lnTo>
                  <a:lnTo>
                    <a:pt x="0" y="269"/>
                  </a:lnTo>
                  <a:lnTo>
                    <a:pt x="0" y="215"/>
                  </a:lnTo>
                  <a:lnTo>
                    <a:pt x="4" y="161"/>
                  </a:lnTo>
                  <a:lnTo>
                    <a:pt x="7" y="108"/>
                  </a:lnTo>
                  <a:lnTo>
                    <a:pt x="9" y="55"/>
                  </a:lnTo>
                  <a:lnTo>
                    <a:pt x="24" y="0"/>
                  </a:lnTo>
                  <a:lnTo>
                    <a:pt x="28" y="61"/>
                  </a:lnTo>
                  <a:lnTo>
                    <a:pt x="32" y="122"/>
                  </a:lnTo>
                  <a:lnTo>
                    <a:pt x="36" y="182"/>
                  </a:lnTo>
                  <a:lnTo>
                    <a:pt x="42" y="241"/>
                  </a:lnTo>
                  <a:lnTo>
                    <a:pt x="50" y="299"/>
                  </a:lnTo>
                  <a:lnTo>
                    <a:pt x="63" y="357"/>
                  </a:lnTo>
                  <a:lnTo>
                    <a:pt x="79" y="412"/>
                  </a:lnTo>
                  <a:lnTo>
                    <a:pt x="101" y="4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68" name="Freeform 97"/>
            <p:cNvSpPr>
              <a:spLocks/>
            </p:cNvSpPr>
            <p:nvPr/>
          </p:nvSpPr>
          <p:spPr bwMode="auto">
            <a:xfrm>
              <a:off x="3804" y="2330"/>
              <a:ext cx="69" cy="73"/>
            </a:xfrm>
            <a:custGeom>
              <a:avLst/>
              <a:gdLst/>
              <a:ahLst/>
              <a:cxnLst>
                <a:cxn ang="0">
                  <a:pos x="135" y="37"/>
                </a:cxn>
                <a:cxn ang="0">
                  <a:pos x="139" y="61"/>
                </a:cxn>
                <a:cxn ang="0">
                  <a:pos x="131" y="80"/>
                </a:cxn>
                <a:cxn ang="0">
                  <a:pos x="119" y="92"/>
                </a:cxn>
                <a:cxn ang="0">
                  <a:pos x="101" y="97"/>
                </a:cxn>
                <a:cxn ang="0">
                  <a:pos x="83" y="92"/>
                </a:cxn>
                <a:cxn ang="0">
                  <a:pos x="68" y="81"/>
                </a:cxn>
                <a:cxn ang="0">
                  <a:pos x="63" y="67"/>
                </a:cxn>
                <a:cxn ang="0">
                  <a:pos x="69" y="55"/>
                </a:cxn>
                <a:cxn ang="0">
                  <a:pos x="79" y="49"/>
                </a:cxn>
                <a:cxn ang="0">
                  <a:pos x="81" y="55"/>
                </a:cxn>
                <a:cxn ang="0">
                  <a:pos x="72" y="70"/>
                </a:cxn>
                <a:cxn ang="0">
                  <a:pos x="86" y="76"/>
                </a:cxn>
                <a:cxn ang="0">
                  <a:pos x="106" y="63"/>
                </a:cxn>
                <a:cxn ang="0">
                  <a:pos x="113" y="42"/>
                </a:cxn>
                <a:cxn ang="0">
                  <a:pos x="105" y="25"/>
                </a:cxn>
                <a:cxn ang="0">
                  <a:pos x="92" y="19"/>
                </a:cxn>
                <a:cxn ang="0">
                  <a:pos x="80" y="19"/>
                </a:cxn>
                <a:cxn ang="0">
                  <a:pos x="69" y="20"/>
                </a:cxn>
                <a:cxn ang="0">
                  <a:pos x="60" y="26"/>
                </a:cxn>
                <a:cxn ang="0">
                  <a:pos x="46" y="42"/>
                </a:cxn>
                <a:cxn ang="0">
                  <a:pos x="39" y="70"/>
                </a:cxn>
                <a:cxn ang="0">
                  <a:pos x="43" y="95"/>
                </a:cxn>
                <a:cxn ang="0">
                  <a:pos x="60" y="113"/>
                </a:cxn>
                <a:cxn ang="0">
                  <a:pos x="76" y="123"/>
                </a:cxn>
                <a:cxn ang="0">
                  <a:pos x="90" y="125"/>
                </a:cxn>
                <a:cxn ang="0">
                  <a:pos x="106" y="122"/>
                </a:cxn>
                <a:cxn ang="0">
                  <a:pos x="120" y="118"/>
                </a:cxn>
                <a:cxn ang="0">
                  <a:pos x="124" y="127"/>
                </a:cxn>
                <a:cxn ang="0">
                  <a:pos x="105" y="139"/>
                </a:cxn>
                <a:cxn ang="0">
                  <a:pos x="85" y="147"/>
                </a:cxn>
                <a:cxn ang="0">
                  <a:pos x="66" y="147"/>
                </a:cxn>
                <a:cxn ang="0">
                  <a:pos x="47" y="143"/>
                </a:cxn>
                <a:cxn ang="0">
                  <a:pos x="31" y="134"/>
                </a:cxn>
                <a:cxn ang="0">
                  <a:pos x="14" y="117"/>
                </a:cxn>
                <a:cxn ang="0">
                  <a:pos x="1" y="92"/>
                </a:cxn>
                <a:cxn ang="0">
                  <a:pos x="1" y="64"/>
                </a:cxn>
                <a:cxn ang="0">
                  <a:pos x="13" y="42"/>
                </a:cxn>
                <a:cxn ang="0">
                  <a:pos x="30" y="24"/>
                </a:cxn>
                <a:cxn ang="0">
                  <a:pos x="51" y="8"/>
                </a:cxn>
                <a:cxn ang="0">
                  <a:pos x="71" y="0"/>
                </a:cxn>
                <a:cxn ang="0">
                  <a:pos x="90" y="0"/>
                </a:cxn>
                <a:cxn ang="0">
                  <a:pos x="109" y="6"/>
                </a:cxn>
                <a:cxn ang="0">
                  <a:pos x="124" y="17"/>
                </a:cxn>
              </a:cxnLst>
              <a:rect l="0" t="0" r="r" b="b"/>
              <a:pathLst>
                <a:path w="139" h="147">
                  <a:moveTo>
                    <a:pt x="130" y="25"/>
                  </a:moveTo>
                  <a:lnTo>
                    <a:pt x="135" y="37"/>
                  </a:lnTo>
                  <a:lnTo>
                    <a:pt x="138" y="49"/>
                  </a:lnTo>
                  <a:lnTo>
                    <a:pt x="139" y="61"/>
                  </a:lnTo>
                  <a:lnTo>
                    <a:pt x="135" y="72"/>
                  </a:lnTo>
                  <a:lnTo>
                    <a:pt x="131" y="80"/>
                  </a:lnTo>
                  <a:lnTo>
                    <a:pt x="126" y="87"/>
                  </a:lnTo>
                  <a:lnTo>
                    <a:pt x="119" y="92"/>
                  </a:lnTo>
                  <a:lnTo>
                    <a:pt x="111" y="96"/>
                  </a:lnTo>
                  <a:lnTo>
                    <a:pt x="101" y="97"/>
                  </a:lnTo>
                  <a:lnTo>
                    <a:pt x="92" y="96"/>
                  </a:lnTo>
                  <a:lnTo>
                    <a:pt x="83" y="92"/>
                  </a:lnTo>
                  <a:lnTo>
                    <a:pt x="73" y="88"/>
                  </a:lnTo>
                  <a:lnTo>
                    <a:pt x="68" y="81"/>
                  </a:lnTo>
                  <a:lnTo>
                    <a:pt x="64" y="75"/>
                  </a:lnTo>
                  <a:lnTo>
                    <a:pt x="63" y="67"/>
                  </a:lnTo>
                  <a:lnTo>
                    <a:pt x="66" y="59"/>
                  </a:lnTo>
                  <a:lnTo>
                    <a:pt x="69" y="55"/>
                  </a:lnTo>
                  <a:lnTo>
                    <a:pt x="73" y="51"/>
                  </a:lnTo>
                  <a:lnTo>
                    <a:pt x="79" y="49"/>
                  </a:lnTo>
                  <a:lnTo>
                    <a:pt x="84" y="47"/>
                  </a:lnTo>
                  <a:lnTo>
                    <a:pt x="81" y="55"/>
                  </a:lnTo>
                  <a:lnTo>
                    <a:pt x="76" y="62"/>
                  </a:lnTo>
                  <a:lnTo>
                    <a:pt x="72" y="70"/>
                  </a:lnTo>
                  <a:lnTo>
                    <a:pt x="75" y="78"/>
                  </a:lnTo>
                  <a:lnTo>
                    <a:pt x="86" y="76"/>
                  </a:lnTo>
                  <a:lnTo>
                    <a:pt x="98" y="71"/>
                  </a:lnTo>
                  <a:lnTo>
                    <a:pt x="106" y="63"/>
                  </a:lnTo>
                  <a:lnTo>
                    <a:pt x="110" y="51"/>
                  </a:lnTo>
                  <a:lnTo>
                    <a:pt x="113" y="42"/>
                  </a:lnTo>
                  <a:lnTo>
                    <a:pt x="110" y="33"/>
                  </a:lnTo>
                  <a:lnTo>
                    <a:pt x="105" y="25"/>
                  </a:lnTo>
                  <a:lnTo>
                    <a:pt x="97" y="20"/>
                  </a:lnTo>
                  <a:lnTo>
                    <a:pt x="92" y="19"/>
                  </a:lnTo>
                  <a:lnTo>
                    <a:pt x="86" y="19"/>
                  </a:lnTo>
                  <a:lnTo>
                    <a:pt x="80" y="19"/>
                  </a:lnTo>
                  <a:lnTo>
                    <a:pt x="75" y="19"/>
                  </a:lnTo>
                  <a:lnTo>
                    <a:pt x="69" y="20"/>
                  </a:lnTo>
                  <a:lnTo>
                    <a:pt x="64" y="23"/>
                  </a:lnTo>
                  <a:lnTo>
                    <a:pt x="60" y="26"/>
                  </a:lnTo>
                  <a:lnTo>
                    <a:pt x="56" y="30"/>
                  </a:lnTo>
                  <a:lnTo>
                    <a:pt x="46" y="42"/>
                  </a:lnTo>
                  <a:lnTo>
                    <a:pt x="41" y="55"/>
                  </a:lnTo>
                  <a:lnTo>
                    <a:pt x="39" y="70"/>
                  </a:lnTo>
                  <a:lnTo>
                    <a:pt x="39" y="84"/>
                  </a:lnTo>
                  <a:lnTo>
                    <a:pt x="43" y="95"/>
                  </a:lnTo>
                  <a:lnTo>
                    <a:pt x="51" y="105"/>
                  </a:lnTo>
                  <a:lnTo>
                    <a:pt x="60" y="113"/>
                  </a:lnTo>
                  <a:lnTo>
                    <a:pt x="69" y="119"/>
                  </a:lnTo>
                  <a:lnTo>
                    <a:pt x="76" y="123"/>
                  </a:lnTo>
                  <a:lnTo>
                    <a:pt x="84" y="125"/>
                  </a:lnTo>
                  <a:lnTo>
                    <a:pt x="90" y="125"/>
                  </a:lnTo>
                  <a:lnTo>
                    <a:pt x="98" y="123"/>
                  </a:lnTo>
                  <a:lnTo>
                    <a:pt x="106" y="122"/>
                  </a:lnTo>
                  <a:lnTo>
                    <a:pt x="114" y="119"/>
                  </a:lnTo>
                  <a:lnTo>
                    <a:pt x="120" y="118"/>
                  </a:lnTo>
                  <a:lnTo>
                    <a:pt x="128" y="117"/>
                  </a:lnTo>
                  <a:lnTo>
                    <a:pt x="124" y="127"/>
                  </a:lnTo>
                  <a:lnTo>
                    <a:pt x="115" y="134"/>
                  </a:lnTo>
                  <a:lnTo>
                    <a:pt x="105" y="139"/>
                  </a:lnTo>
                  <a:lnTo>
                    <a:pt x="94" y="144"/>
                  </a:lnTo>
                  <a:lnTo>
                    <a:pt x="85" y="147"/>
                  </a:lnTo>
                  <a:lnTo>
                    <a:pt x="75" y="147"/>
                  </a:lnTo>
                  <a:lnTo>
                    <a:pt x="66" y="147"/>
                  </a:lnTo>
                  <a:lnTo>
                    <a:pt x="56" y="146"/>
                  </a:lnTo>
                  <a:lnTo>
                    <a:pt x="47" y="143"/>
                  </a:lnTo>
                  <a:lnTo>
                    <a:pt x="39" y="139"/>
                  </a:lnTo>
                  <a:lnTo>
                    <a:pt x="31" y="134"/>
                  </a:lnTo>
                  <a:lnTo>
                    <a:pt x="24" y="129"/>
                  </a:lnTo>
                  <a:lnTo>
                    <a:pt x="14" y="117"/>
                  </a:lnTo>
                  <a:lnTo>
                    <a:pt x="7" y="105"/>
                  </a:lnTo>
                  <a:lnTo>
                    <a:pt x="1" y="92"/>
                  </a:lnTo>
                  <a:lnTo>
                    <a:pt x="0" y="78"/>
                  </a:lnTo>
                  <a:lnTo>
                    <a:pt x="1" y="64"/>
                  </a:lnTo>
                  <a:lnTo>
                    <a:pt x="7" y="53"/>
                  </a:lnTo>
                  <a:lnTo>
                    <a:pt x="13" y="42"/>
                  </a:lnTo>
                  <a:lnTo>
                    <a:pt x="21" y="33"/>
                  </a:lnTo>
                  <a:lnTo>
                    <a:pt x="30" y="24"/>
                  </a:lnTo>
                  <a:lnTo>
                    <a:pt x="41" y="16"/>
                  </a:lnTo>
                  <a:lnTo>
                    <a:pt x="51" y="8"/>
                  </a:lnTo>
                  <a:lnTo>
                    <a:pt x="62" y="2"/>
                  </a:lnTo>
                  <a:lnTo>
                    <a:pt x="71" y="0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100" y="3"/>
                  </a:lnTo>
                  <a:lnTo>
                    <a:pt x="109" y="6"/>
                  </a:lnTo>
                  <a:lnTo>
                    <a:pt x="117" y="11"/>
                  </a:lnTo>
                  <a:lnTo>
                    <a:pt x="124" y="17"/>
                  </a:lnTo>
                  <a:lnTo>
                    <a:pt x="13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69" name="Freeform 98"/>
            <p:cNvSpPr>
              <a:spLocks/>
            </p:cNvSpPr>
            <p:nvPr/>
          </p:nvSpPr>
          <p:spPr bwMode="auto">
            <a:xfrm>
              <a:off x="3500" y="2335"/>
              <a:ext cx="49" cy="251"/>
            </a:xfrm>
            <a:custGeom>
              <a:avLst/>
              <a:gdLst/>
              <a:ahLst/>
              <a:cxnLst>
                <a:cxn ang="0">
                  <a:pos x="74" y="186"/>
                </a:cxn>
                <a:cxn ang="0">
                  <a:pos x="91" y="221"/>
                </a:cxn>
                <a:cxn ang="0">
                  <a:pos x="99" y="255"/>
                </a:cxn>
                <a:cxn ang="0">
                  <a:pos x="97" y="292"/>
                </a:cxn>
                <a:cxn ang="0">
                  <a:pos x="92" y="327"/>
                </a:cxn>
                <a:cxn ang="0">
                  <a:pos x="82" y="363"/>
                </a:cxn>
                <a:cxn ang="0">
                  <a:pos x="70" y="398"/>
                </a:cxn>
                <a:cxn ang="0">
                  <a:pos x="58" y="432"/>
                </a:cxn>
                <a:cxn ang="0">
                  <a:pos x="50" y="466"/>
                </a:cxn>
                <a:cxn ang="0">
                  <a:pos x="54" y="501"/>
                </a:cxn>
                <a:cxn ang="0">
                  <a:pos x="44" y="461"/>
                </a:cxn>
                <a:cxn ang="0">
                  <a:pos x="38" y="419"/>
                </a:cxn>
                <a:cxn ang="0">
                  <a:pos x="38" y="377"/>
                </a:cxn>
                <a:cxn ang="0">
                  <a:pos x="41" y="334"/>
                </a:cxn>
                <a:cxn ang="0">
                  <a:pos x="44" y="292"/>
                </a:cxn>
                <a:cxn ang="0">
                  <a:pos x="45" y="249"/>
                </a:cxn>
                <a:cxn ang="0">
                  <a:pos x="42" y="207"/>
                </a:cxn>
                <a:cxn ang="0">
                  <a:pos x="33" y="166"/>
                </a:cxn>
                <a:cxn ang="0">
                  <a:pos x="25" y="146"/>
                </a:cxn>
                <a:cxn ang="0">
                  <a:pos x="17" y="127"/>
                </a:cxn>
                <a:cxn ang="0">
                  <a:pos x="10" y="106"/>
                </a:cxn>
                <a:cxn ang="0">
                  <a:pos x="4" y="85"/>
                </a:cxn>
                <a:cxn ang="0">
                  <a:pos x="0" y="64"/>
                </a:cxn>
                <a:cxn ang="0">
                  <a:pos x="0" y="42"/>
                </a:cxn>
                <a:cxn ang="0">
                  <a:pos x="2" y="21"/>
                </a:cxn>
                <a:cxn ang="0">
                  <a:pos x="8" y="0"/>
                </a:cxn>
                <a:cxn ang="0">
                  <a:pos x="8" y="26"/>
                </a:cxn>
                <a:cxn ang="0">
                  <a:pos x="12" y="51"/>
                </a:cxn>
                <a:cxn ang="0">
                  <a:pos x="19" y="76"/>
                </a:cxn>
                <a:cxn ang="0">
                  <a:pos x="27" y="99"/>
                </a:cxn>
                <a:cxn ang="0">
                  <a:pos x="36" y="122"/>
                </a:cxn>
                <a:cxn ang="0">
                  <a:pos x="47" y="144"/>
                </a:cxn>
                <a:cxn ang="0">
                  <a:pos x="61" y="165"/>
                </a:cxn>
                <a:cxn ang="0">
                  <a:pos x="74" y="186"/>
                </a:cxn>
              </a:cxnLst>
              <a:rect l="0" t="0" r="r" b="b"/>
              <a:pathLst>
                <a:path w="99" h="501">
                  <a:moveTo>
                    <a:pt x="74" y="186"/>
                  </a:moveTo>
                  <a:lnTo>
                    <a:pt x="91" y="221"/>
                  </a:lnTo>
                  <a:lnTo>
                    <a:pt x="99" y="255"/>
                  </a:lnTo>
                  <a:lnTo>
                    <a:pt x="97" y="292"/>
                  </a:lnTo>
                  <a:lnTo>
                    <a:pt x="92" y="327"/>
                  </a:lnTo>
                  <a:lnTo>
                    <a:pt x="82" y="363"/>
                  </a:lnTo>
                  <a:lnTo>
                    <a:pt x="70" y="398"/>
                  </a:lnTo>
                  <a:lnTo>
                    <a:pt x="58" y="432"/>
                  </a:lnTo>
                  <a:lnTo>
                    <a:pt x="50" y="466"/>
                  </a:lnTo>
                  <a:lnTo>
                    <a:pt x="54" y="501"/>
                  </a:lnTo>
                  <a:lnTo>
                    <a:pt x="44" y="461"/>
                  </a:lnTo>
                  <a:lnTo>
                    <a:pt x="38" y="419"/>
                  </a:lnTo>
                  <a:lnTo>
                    <a:pt x="38" y="377"/>
                  </a:lnTo>
                  <a:lnTo>
                    <a:pt x="41" y="334"/>
                  </a:lnTo>
                  <a:lnTo>
                    <a:pt x="44" y="292"/>
                  </a:lnTo>
                  <a:lnTo>
                    <a:pt x="45" y="249"/>
                  </a:lnTo>
                  <a:lnTo>
                    <a:pt x="42" y="207"/>
                  </a:lnTo>
                  <a:lnTo>
                    <a:pt x="33" y="166"/>
                  </a:lnTo>
                  <a:lnTo>
                    <a:pt x="25" y="146"/>
                  </a:lnTo>
                  <a:lnTo>
                    <a:pt x="17" y="127"/>
                  </a:lnTo>
                  <a:lnTo>
                    <a:pt x="10" y="106"/>
                  </a:lnTo>
                  <a:lnTo>
                    <a:pt x="4" y="85"/>
                  </a:lnTo>
                  <a:lnTo>
                    <a:pt x="0" y="64"/>
                  </a:lnTo>
                  <a:lnTo>
                    <a:pt x="0" y="42"/>
                  </a:lnTo>
                  <a:lnTo>
                    <a:pt x="2" y="21"/>
                  </a:lnTo>
                  <a:lnTo>
                    <a:pt x="8" y="0"/>
                  </a:lnTo>
                  <a:lnTo>
                    <a:pt x="8" y="26"/>
                  </a:lnTo>
                  <a:lnTo>
                    <a:pt x="12" y="51"/>
                  </a:lnTo>
                  <a:lnTo>
                    <a:pt x="19" y="76"/>
                  </a:lnTo>
                  <a:lnTo>
                    <a:pt x="27" y="99"/>
                  </a:lnTo>
                  <a:lnTo>
                    <a:pt x="36" y="122"/>
                  </a:lnTo>
                  <a:lnTo>
                    <a:pt x="47" y="144"/>
                  </a:lnTo>
                  <a:lnTo>
                    <a:pt x="61" y="165"/>
                  </a:lnTo>
                  <a:lnTo>
                    <a:pt x="74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70" name="Freeform 99"/>
            <p:cNvSpPr>
              <a:spLocks/>
            </p:cNvSpPr>
            <p:nvPr/>
          </p:nvSpPr>
          <p:spPr bwMode="auto">
            <a:xfrm>
              <a:off x="3143" y="2355"/>
              <a:ext cx="135" cy="52"/>
            </a:xfrm>
            <a:custGeom>
              <a:avLst/>
              <a:gdLst/>
              <a:ahLst/>
              <a:cxnLst>
                <a:cxn ang="0">
                  <a:pos x="148" y="49"/>
                </a:cxn>
                <a:cxn ang="0">
                  <a:pos x="164" y="47"/>
                </a:cxn>
                <a:cxn ang="0">
                  <a:pos x="179" y="46"/>
                </a:cxn>
                <a:cxn ang="0">
                  <a:pos x="195" y="44"/>
                </a:cxn>
                <a:cxn ang="0">
                  <a:pos x="209" y="40"/>
                </a:cxn>
                <a:cxn ang="0">
                  <a:pos x="224" y="36"/>
                </a:cxn>
                <a:cxn ang="0">
                  <a:pos x="238" y="30"/>
                </a:cxn>
                <a:cxn ang="0">
                  <a:pos x="251" y="24"/>
                </a:cxn>
                <a:cxn ang="0">
                  <a:pos x="264" y="16"/>
                </a:cxn>
                <a:cxn ang="0">
                  <a:pos x="263" y="20"/>
                </a:cxn>
                <a:cxn ang="0">
                  <a:pos x="270" y="21"/>
                </a:cxn>
                <a:cxn ang="0">
                  <a:pos x="253" y="37"/>
                </a:cxn>
                <a:cxn ang="0">
                  <a:pos x="234" y="54"/>
                </a:cxn>
                <a:cxn ang="0">
                  <a:pos x="217" y="70"/>
                </a:cxn>
                <a:cxn ang="0">
                  <a:pos x="198" y="84"/>
                </a:cxn>
                <a:cxn ang="0">
                  <a:pos x="178" y="95"/>
                </a:cxn>
                <a:cxn ang="0">
                  <a:pos x="157" y="101"/>
                </a:cxn>
                <a:cxn ang="0">
                  <a:pos x="135" y="104"/>
                </a:cxn>
                <a:cxn ang="0">
                  <a:pos x="110" y="100"/>
                </a:cxn>
                <a:cxn ang="0">
                  <a:pos x="92" y="95"/>
                </a:cxn>
                <a:cxn ang="0">
                  <a:pos x="75" y="87"/>
                </a:cxn>
                <a:cxn ang="0">
                  <a:pos x="60" y="75"/>
                </a:cxn>
                <a:cxn ang="0">
                  <a:pos x="46" y="62"/>
                </a:cxn>
                <a:cxn ang="0">
                  <a:pos x="34" y="47"/>
                </a:cxn>
                <a:cxn ang="0">
                  <a:pos x="22" y="32"/>
                </a:cxn>
                <a:cxn ang="0">
                  <a:pos x="10" y="16"/>
                </a:cxn>
                <a:cxn ang="0">
                  <a:pos x="0" y="0"/>
                </a:cxn>
                <a:cxn ang="0">
                  <a:pos x="20" y="4"/>
                </a:cxn>
                <a:cxn ang="0">
                  <a:pos x="37" y="11"/>
                </a:cxn>
                <a:cxn ang="0">
                  <a:pos x="55" y="20"/>
                </a:cxn>
                <a:cxn ang="0">
                  <a:pos x="72" y="30"/>
                </a:cxn>
                <a:cxn ang="0">
                  <a:pos x="89" y="38"/>
                </a:cxn>
                <a:cxn ang="0">
                  <a:pos x="107" y="46"/>
                </a:cxn>
                <a:cxn ang="0">
                  <a:pos x="127" y="50"/>
                </a:cxn>
                <a:cxn ang="0">
                  <a:pos x="148" y="49"/>
                </a:cxn>
              </a:cxnLst>
              <a:rect l="0" t="0" r="r" b="b"/>
              <a:pathLst>
                <a:path w="270" h="104">
                  <a:moveTo>
                    <a:pt x="148" y="49"/>
                  </a:moveTo>
                  <a:lnTo>
                    <a:pt x="164" y="47"/>
                  </a:lnTo>
                  <a:lnTo>
                    <a:pt x="179" y="46"/>
                  </a:lnTo>
                  <a:lnTo>
                    <a:pt x="195" y="44"/>
                  </a:lnTo>
                  <a:lnTo>
                    <a:pt x="209" y="40"/>
                  </a:lnTo>
                  <a:lnTo>
                    <a:pt x="224" y="36"/>
                  </a:lnTo>
                  <a:lnTo>
                    <a:pt x="238" y="30"/>
                  </a:lnTo>
                  <a:lnTo>
                    <a:pt x="251" y="24"/>
                  </a:lnTo>
                  <a:lnTo>
                    <a:pt x="264" y="16"/>
                  </a:lnTo>
                  <a:lnTo>
                    <a:pt x="263" y="20"/>
                  </a:lnTo>
                  <a:lnTo>
                    <a:pt x="270" y="21"/>
                  </a:lnTo>
                  <a:lnTo>
                    <a:pt x="253" y="37"/>
                  </a:lnTo>
                  <a:lnTo>
                    <a:pt x="234" y="54"/>
                  </a:lnTo>
                  <a:lnTo>
                    <a:pt x="217" y="70"/>
                  </a:lnTo>
                  <a:lnTo>
                    <a:pt x="198" y="84"/>
                  </a:lnTo>
                  <a:lnTo>
                    <a:pt x="178" y="95"/>
                  </a:lnTo>
                  <a:lnTo>
                    <a:pt x="157" y="101"/>
                  </a:lnTo>
                  <a:lnTo>
                    <a:pt x="135" y="104"/>
                  </a:lnTo>
                  <a:lnTo>
                    <a:pt x="110" y="100"/>
                  </a:lnTo>
                  <a:lnTo>
                    <a:pt x="92" y="95"/>
                  </a:lnTo>
                  <a:lnTo>
                    <a:pt x="75" y="87"/>
                  </a:lnTo>
                  <a:lnTo>
                    <a:pt x="60" y="75"/>
                  </a:lnTo>
                  <a:lnTo>
                    <a:pt x="46" y="62"/>
                  </a:lnTo>
                  <a:lnTo>
                    <a:pt x="34" y="47"/>
                  </a:lnTo>
                  <a:lnTo>
                    <a:pt x="22" y="32"/>
                  </a:lnTo>
                  <a:lnTo>
                    <a:pt x="10" y="16"/>
                  </a:lnTo>
                  <a:lnTo>
                    <a:pt x="0" y="0"/>
                  </a:lnTo>
                  <a:lnTo>
                    <a:pt x="20" y="4"/>
                  </a:lnTo>
                  <a:lnTo>
                    <a:pt x="37" y="11"/>
                  </a:lnTo>
                  <a:lnTo>
                    <a:pt x="55" y="20"/>
                  </a:lnTo>
                  <a:lnTo>
                    <a:pt x="72" y="30"/>
                  </a:lnTo>
                  <a:lnTo>
                    <a:pt x="89" y="38"/>
                  </a:lnTo>
                  <a:lnTo>
                    <a:pt x="107" y="46"/>
                  </a:lnTo>
                  <a:lnTo>
                    <a:pt x="127" y="50"/>
                  </a:lnTo>
                  <a:lnTo>
                    <a:pt x="148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71" name="Freeform 100"/>
            <p:cNvSpPr>
              <a:spLocks/>
            </p:cNvSpPr>
            <p:nvPr/>
          </p:nvSpPr>
          <p:spPr bwMode="auto">
            <a:xfrm>
              <a:off x="2930" y="2373"/>
              <a:ext cx="135" cy="304"/>
            </a:xfrm>
            <a:custGeom>
              <a:avLst/>
              <a:gdLst/>
              <a:ahLst/>
              <a:cxnLst>
                <a:cxn ang="0">
                  <a:pos x="224" y="550"/>
                </a:cxn>
                <a:cxn ang="0">
                  <a:pos x="231" y="556"/>
                </a:cxn>
                <a:cxn ang="0">
                  <a:pos x="237" y="564"/>
                </a:cxn>
                <a:cxn ang="0">
                  <a:pos x="244" y="571"/>
                </a:cxn>
                <a:cxn ang="0">
                  <a:pos x="250" y="577"/>
                </a:cxn>
                <a:cxn ang="0">
                  <a:pos x="255" y="585"/>
                </a:cxn>
                <a:cxn ang="0">
                  <a:pos x="261" y="592"/>
                </a:cxn>
                <a:cxn ang="0">
                  <a:pos x="266" y="600"/>
                </a:cxn>
                <a:cxn ang="0">
                  <a:pos x="271" y="607"/>
                </a:cxn>
                <a:cxn ang="0">
                  <a:pos x="248" y="590"/>
                </a:cxn>
                <a:cxn ang="0">
                  <a:pos x="225" y="573"/>
                </a:cxn>
                <a:cxn ang="0">
                  <a:pos x="203" y="555"/>
                </a:cxn>
                <a:cxn ang="0">
                  <a:pos x="182" y="537"/>
                </a:cxn>
                <a:cxn ang="0">
                  <a:pos x="163" y="517"/>
                </a:cxn>
                <a:cxn ang="0">
                  <a:pos x="143" y="496"/>
                </a:cxn>
                <a:cxn ang="0">
                  <a:pos x="123" y="475"/>
                </a:cxn>
                <a:cxn ang="0">
                  <a:pos x="106" y="454"/>
                </a:cxn>
                <a:cxn ang="0">
                  <a:pos x="89" y="432"/>
                </a:cxn>
                <a:cxn ang="0">
                  <a:pos x="72" y="408"/>
                </a:cxn>
                <a:cxn ang="0">
                  <a:pos x="58" y="385"/>
                </a:cxn>
                <a:cxn ang="0">
                  <a:pos x="45" y="361"/>
                </a:cxn>
                <a:cxn ang="0">
                  <a:pos x="32" y="336"/>
                </a:cxn>
                <a:cxn ang="0">
                  <a:pos x="21" y="313"/>
                </a:cxn>
                <a:cxn ang="0">
                  <a:pos x="11" y="287"/>
                </a:cxn>
                <a:cxn ang="0">
                  <a:pos x="3" y="262"/>
                </a:cxn>
                <a:cxn ang="0">
                  <a:pos x="0" y="197"/>
                </a:cxn>
                <a:cxn ang="0">
                  <a:pos x="2" y="131"/>
                </a:cxn>
                <a:cxn ang="0">
                  <a:pos x="7" y="65"/>
                </a:cxn>
                <a:cxn ang="0">
                  <a:pos x="12" y="0"/>
                </a:cxn>
                <a:cxn ang="0">
                  <a:pos x="21" y="36"/>
                </a:cxn>
                <a:cxn ang="0">
                  <a:pos x="29" y="73"/>
                </a:cxn>
                <a:cxn ang="0">
                  <a:pos x="37" y="108"/>
                </a:cxn>
                <a:cxn ang="0">
                  <a:pos x="45" y="145"/>
                </a:cxn>
                <a:cxn ang="0">
                  <a:pos x="53" y="182"/>
                </a:cxn>
                <a:cxn ang="0">
                  <a:pos x="62" y="218"/>
                </a:cxn>
                <a:cxn ang="0">
                  <a:pos x="71" y="255"/>
                </a:cxn>
                <a:cxn ang="0">
                  <a:pos x="81" y="290"/>
                </a:cxn>
                <a:cxn ang="0">
                  <a:pos x="92" y="326"/>
                </a:cxn>
                <a:cxn ang="0">
                  <a:pos x="105" y="360"/>
                </a:cxn>
                <a:cxn ang="0">
                  <a:pos x="119" y="394"/>
                </a:cxn>
                <a:cxn ang="0">
                  <a:pos x="135" y="428"/>
                </a:cxn>
                <a:cxn ang="0">
                  <a:pos x="153" y="459"/>
                </a:cxn>
                <a:cxn ang="0">
                  <a:pos x="174" y="491"/>
                </a:cxn>
                <a:cxn ang="0">
                  <a:pos x="198" y="521"/>
                </a:cxn>
                <a:cxn ang="0">
                  <a:pos x="224" y="550"/>
                </a:cxn>
              </a:cxnLst>
              <a:rect l="0" t="0" r="r" b="b"/>
              <a:pathLst>
                <a:path w="271" h="607">
                  <a:moveTo>
                    <a:pt x="224" y="550"/>
                  </a:moveTo>
                  <a:lnTo>
                    <a:pt x="231" y="556"/>
                  </a:lnTo>
                  <a:lnTo>
                    <a:pt x="237" y="564"/>
                  </a:lnTo>
                  <a:lnTo>
                    <a:pt x="244" y="571"/>
                  </a:lnTo>
                  <a:lnTo>
                    <a:pt x="250" y="577"/>
                  </a:lnTo>
                  <a:lnTo>
                    <a:pt x="255" y="585"/>
                  </a:lnTo>
                  <a:lnTo>
                    <a:pt x="261" y="592"/>
                  </a:lnTo>
                  <a:lnTo>
                    <a:pt x="266" y="600"/>
                  </a:lnTo>
                  <a:lnTo>
                    <a:pt x="271" y="607"/>
                  </a:lnTo>
                  <a:lnTo>
                    <a:pt x="248" y="590"/>
                  </a:lnTo>
                  <a:lnTo>
                    <a:pt x="225" y="573"/>
                  </a:lnTo>
                  <a:lnTo>
                    <a:pt x="203" y="555"/>
                  </a:lnTo>
                  <a:lnTo>
                    <a:pt x="182" y="537"/>
                  </a:lnTo>
                  <a:lnTo>
                    <a:pt x="163" y="517"/>
                  </a:lnTo>
                  <a:lnTo>
                    <a:pt x="143" y="496"/>
                  </a:lnTo>
                  <a:lnTo>
                    <a:pt x="123" y="475"/>
                  </a:lnTo>
                  <a:lnTo>
                    <a:pt x="106" y="454"/>
                  </a:lnTo>
                  <a:lnTo>
                    <a:pt x="89" y="432"/>
                  </a:lnTo>
                  <a:lnTo>
                    <a:pt x="72" y="408"/>
                  </a:lnTo>
                  <a:lnTo>
                    <a:pt x="58" y="385"/>
                  </a:lnTo>
                  <a:lnTo>
                    <a:pt x="45" y="361"/>
                  </a:lnTo>
                  <a:lnTo>
                    <a:pt x="32" y="336"/>
                  </a:lnTo>
                  <a:lnTo>
                    <a:pt x="21" y="313"/>
                  </a:lnTo>
                  <a:lnTo>
                    <a:pt x="11" y="287"/>
                  </a:lnTo>
                  <a:lnTo>
                    <a:pt x="3" y="262"/>
                  </a:lnTo>
                  <a:lnTo>
                    <a:pt x="0" y="197"/>
                  </a:lnTo>
                  <a:lnTo>
                    <a:pt x="2" y="131"/>
                  </a:lnTo>
                  <a:lnTo>
                    <a:pt x="7" y="65"/>
                  </a:lnTo>
                  <a:lnTo>
                    <a:pt x="12" y="0"/>
                  </a:lnTo>
                  <a:lnTo>
                    <a:pt x="21" y="36"/>
                  </a:lnTo>
                  <a:lnTo>
                    <a:pt x="29" y="73"/>
                  </a:lnTo>
                  <a:lnTo>
                    <a:pt x="37" y="108"/>
                  </a:lnTo>
                  <a:lnTo>
                    <a:pt x="45" y="145"/>
                  </a:lnTo>
                  <a:lnTo>
                    <a:pt x="53" y="182"/>
                  </a:lnTo>
                  <a:lnTo>
                    <a:pt x="62" y="218"/>
                  </a:lnTo>
                  <a:lnTo>
                    <a:pt x="71" y="255"/>
                  </a:lnTo>
                  <a:lnTo>
                    <a:pt x="81" y="290"/>
                  </a:lnTo>
                  <a:lnTo>
                    <a:pt x="92" y="326"/>
                  </a:lnTo>
                  <a:lnTo>
                    <a:pt x="105" y="360"/>
                  </a:lnTo>
                  <a:lnTo>
                    <a:pt x="119" y="394"/>
                  </a:lnTo>
                  <a:lnTo>
                    <a:pt x="135" y="428"/>
                  </a:lnTo>
                  <a:lnTo>
                    <a:pt x="153" y="459"/>
                  </a:lnTo>
                  <a:lnTo>
                    <a:pt x="174" y="491"/>
                  </a:lnTo>
                  <a:lnTo>
                    <a:pt x="198" y="521"/>
                  </a:lnTo>
                  <a:lnTo>
                    <a:pt x="224" y="5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72" name="Freeform 101"/>
            <p:cNvSpPr>
              <a:spLocks/>
            </p:cNvSpPr>
            <p:nvPr/>
          </p:nvSpPr>
          <p:spPr bwMode="auto">
            <a:xfrm>
              <a:off x="3933" y="2389"/>
              <a:ext cx="173" cy="60"/>
            </a:xfrm>
            <a:custGeom>
              <a:avLst/>
              <a:gdLst/>
              <a:ahLst/>
              <a:cxnLst>
                <a:cxn ang="0">
                  <a:pos x="346" y="37"/>
                </a:cxn>
                <a:cxn ang="0">
                  <a:pos x="322" y="38"/>
                </a:cxn>
                <a:cxn ang="0">
                  <a:pos x="297" y="37"/>
                </a:cxn>
                <a:cxn ang="0">
                  <a:pos x="274" y="37"/>
                </a:cxn>
                <a:cxn ang="0">
                  <a:pos x="249" y="37"/>
                </a:cxn>
                <a:cxn ang="0">
                  <a:pos x="224" y="37"/>
                </a:cxn>
                <a:cxn ang="0">
                  <a:pos x="200" y="41"/>
                </a:cxn>
                <a:cxn ang="0">
                  <a:pos x="178" y="48"/>
                </a:cxn>
                <a:cxn ang="0">
                  <a:pos x="157" y="57"/>
                </a:cxn>
                <a:cxn ang="0">
                  <a:pos x="137" y="67"/>
                </a:cxn>
                <a:cxn ang="0">
                  <a:pos x="119" y="76"/>
                </a:cxn>
                <a:cxn ang="0">
                  <a:pos x="99" y="87"/>
                </a:cxn>
                <a:cxn ang="0">
                  <a:pos x="81" y="96"/>
                </a:cxn>
                <a:cxn ang="0">
                  <a:pos x="61" y="104"/>
                </a:cxn>
                <a:cxn ang="0">
                  <a:pos x="42" y="110"/>
                </a:cxn>
                <a:cxn ang="0">
                  <a:pos x="21" y="116"/>
                </a:cxn>
                <a:cxn ang="0">
                  <a:pos x="0" y="120"/>
                </a:cxn>
                <a:cxn ang="0">
                  <a:pos x="21" y="99"/>
                </a:cxn>
                <a:cxn ang="0">
                  <a:pos x="43" y="79"/>
                </a:cxn>
                <a:cxn ang="0">
                  <a:pos x="67" y="61"/>
                </a:cxn>
                <a:cxn ang="0">
                  <a:pos x="90" y="44"/>
                </a:cxn>
                <a:cxn ang="0">
                  <a:pos x="115" y="29"/>
                </a:cxn>
                <a:cxn ang="0">
                  <a:pos x="140" y="17"/>
                </a:cxn>
                <a:cxn ang="0">
                  <a:pos x="167" y="8"/>
                </a:cxn>
                <a:cxn ang="0">
                  <a:pos x="195" y="0"/>
                </a:cxn>
                <a:cxn ang="0">
                  <a:pos x="216" y="0"/>
                </a:cxn>
                <a:cxn ang="0">
                  <a:pos x="237" y="2"/>
                </a:cxn>
                <a:cxn ang="0">
                  <a:pos x="256" y="4"/>
                </a:cxn>
                <a:cxn ang="0">
                  <a:pos x="275" y="8"/>
                </a:cxn>
                <a:cxn ang="0">
                  <a:pos x="293" y="14"/>
                </a:cxn>
                <a:cxn ang="0">
                  <a:pos x="311" y="21"/>
                </a:cxn>
                <a:cxn ang="0">
                  <a:pos x="328" y="29"/>
                </a:cxn>
                <a:cxn ang="0">
                  <a:pos x="346" y="37"/>
                </a:cxn>
              </a:cxnLst>
              <a:rect l="0" t="0" r="r" b="b"/>
              <a:pathLst>
                <a:path w="346" h="120">
                  <a:moveTo>
                    <a:pt x="346" y="37"/>
                  </a:moveTo>
                  <a:lnTo>
                    <a:pt x="322" y="38"/>
                  </a:lnTo>
                  <a:lnTo>
                    <a:pt x="297" y="37"/>
                  </a:lnTo>
                  <a:lnTo>
                    <a:pt x="274" y="37"/>
                  </a:lnTo>
                  <a:lnTo>
                    <a:pt x="249" y="37"/>
                  </a:lnTo>
                  <a:lnTo>
                    <a:pt x="224" y="37"/>
                  </a:lnTo>
                  <a:lnTo>
                    <a:pt x="200" y="41"/>
                  </a:lnTo>
                  <a:lnTo>
                    <a:pt x="178" y="48"/>
                  </a:lnTo>
                  <a:lnTo>
                    <a:pt x="157" y="57"/>
                  </a:lnTo>
                  <a:lnTo>
                    <a:pt x="137" y="67"/>
                  </a:lnTo>
                  <a:lnTo>
                    <a:pt x="119" y="76"/>
                  </a:lnTo>
                  <a:lnTo>
                    <a:pt x="99" y="87"/>
                  </a:lnTo>
                  <a:lnTo>
                    <a:pt x="81" y="96"/>
                  </a:lnTo>
                  <a:lnTo>
                    <a:pt x="61" y="104"/>
                  </a:lnTo>
                  <a:lnTo>
                    <a:pt x="42" y="110"/>
                  </a:lnTo>
                  <a:lnTo>
                    <a:pt x="21" y="116"/>
                  </a:lnTo>
                  <a:lnTo>
                    <a:pt x="0" y="120"/>
                  </a:lnTo>
                  <a:lnTo>
                    <a:pt x="21" y="99"/>
                  </a:lnTo>
                  <a:lnTo>
                    <a:pt x="43" y="79"/>
                  </a:lnTo>
                  <a:lnTo>
                    <a:pt x="67" y="61"/>
                  </a:lnTo>
                  <a:lnTo>
                    <a:pt x="90" y="44"/>
                  </a:lnTo>
                  <a:lnTo>
                    <a:pt x="115" y="29"/>
                  </a:lnTo>
                  <a:lnTo>
                    <a:pt x="140" y="17"/>
                  </a:lnTo>
                  <a:lnTo>
                    <a:pt x="167" y="8"/>
                  </a:lnTo>
                  <a:lnTo>
                    <a:pt x="195" y="0"/>
                  </a:lnTo>
                  <a:lnTo>
                    <a:pt x="216" y="0"/>
                  </a:lnTo>
                  <a:lnTo>
                    <a:pt x="237" y="2"/>
                  </a:lnTo>
                  <a:lnTo>
                    <a:pt x="256" y="4"/>
                  </a:lnTo>
                  <a:lnTo>
                    <a:pt x="275" y="8"/>
                  </a:lnTo>
                  <a:lnTo>
                    <a:pt x="293" y="14"/>
                  </a:lnTo>
                  <a:lnTo>
                    <a:pt x="311" y="21"/>
                  </a:lnTo>
                  <a:lnTo>
                    <a:pt x="328" y="29"/>
                  </a:lnTo>
                  <a:lnTo>
                    <a:pt x="346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73" name="Freeform 102"/>
            <p:cNvSpPr>
              <a:spLocks/>
            </p:cNvSpPr>
            <p:nvPr/>
          </p:nvSpPr>
          <p:spPr bwMode="auto">
            <a:xfrm>
              <a:off x="3741" y="2608"/>
              <a:ext cx="91" cy="62"/>
            </a:xfrm>
            <a:custGeom>
              <a:avLst/>
              <a:gdLst/>
              <a:ahLst/>
              <a:cxnLst>
                <a:cxn ang="0">
                  <a:pos x="181" y="76"/>
                </a:cxn>
                <a:cxn ang="0">
                  <a:pos x="91" y="124"/>
                </a:cxn>
                <a:cxn ang="0">
                  <a:pos x="84" y="114"/>
                </a:cxn>
                <a:cxn ang="0">
                  <a:pos x="79" y="102"/>
                </a:cxn>
                <a:cxn ang="0">
                  <a:pos x="72" y="90"/>
                </a:cxn>
                <a:cxn ang="0">
                  <a:pos x="65" y="77"/>
                </a:cxn>
                <a:cxn ang="0">
                  <a:pos x="57" y="65"/>
                </a:cxn>
                <a:cxn ang="0">
                  <a:pos x="48" y="55"/>
                </a:cxn>
                <a:cxn ang="0">
                  <a:pos x="36" y="46"/>
                </a:cxn>
                <a:cxn ang="0">
                  <a:pos x="23" y="39"/>
                </a:cxn>
                <a:cxn ang="0">
                  <a:pos x="0" y="33"/>
                </a:cxn>
                <a:cxn ang="0">
                  <a:pos x="6" y="26"/>
                </a:cxn>
                <a:cxn ang="0">
                  <a:pos x="12" y="20"/>
                </a:cxn>
                <a:cxn ang="0">
                  <a:pos x="19" y="14"/>
                </a:cxn>
                <a:cxn ang="0">
                  <a:pos x="27" y="9"/>
                </a:cxn>
                <a:cxn ang="0">
                  <a:pos x="34" y="5"/>
                </a:cxn>
                <a:cxn ang="0">
                  <a:pos x="44" y="2"/>
                </a:cxn>
                <a:cxn ang="0">
                  <a:pos x="53" y="0"/>
                </a:cxn>
                <a:cxn ang="0">
                  <a:pos x="62" y="0"/>
                </a:cxn>
                <a:cxn ang="0">
                  <a:pos x="80" y="1"/>
                </a:cxn>
                <a:cxn ang="0">
                  <a:pos x="99" y="5"/>
                </a:cxn>
                <a:cxn ang="0">
                  <a:pos x="116" y="12"/>
                </a:cxn>
                <a:cxn ang="0">
                  <a:pos x="131" y="21"/>
                </a:cxn>
                <a:cxn ang="0">
                  <a:pos x="147" y="31"/>
                </a:cxn>
                <a:cxn ang="0">
                  <a:pos x="160" y="44"/>
                </a:cxn>
                <a:cxn ang="0">
                  <a:pos x="172" y="59"/>
                </a:cxn>
                <a:cxn ang="0">
                  <a:pos x="181" y="76"/>
                </a:cxn>
              </a:cxnLst>
              <a:rect l="0" t="0" r="r" b="b"/>
              <a:pathLst>
                <a:path w="181" h="124">
                  <a:moveTo>
                    <a:pt x="181" y="76"/>
                  </a:moveTo>
                  <a:lnTo>
                    <a:pt x="91" y="124"/>
                  </a:lnTo>
                  <a:lnTo>
                    <a:pt x="84" y="114"/>
                  </a:lnTo>
                  <a:lnTo>
                    <a:pt x="79" y="102"/>
                  </a:lnTo>
                  <a:lnTo>
                    <a:pt x="72" y="90"/>
                  </a:lnTo>
                  <a:lnTo>
                    <a:pt x="65" y="77"/>
                  </a:lnTo>
                  <a:lnTo>
                    <a:pt x="57" y="65"/>
                  </a:lnTo>
                  <a:lnTo>
                    <a:pt x="48" y="55"/>
                  </a:lnTo>
                  <a:lnTo>
                    <a:pt x="36" y="46"/>
                  </a:lnTo>
                  <a:lnTo>
                    <a:pt x="23" y="39"/>
                  </a:lnTo>
                  <a:lnTo>
                    <a:pt x="0" y="33"/>
                  </a:lnTo>
                  <a:lnTo>
                    <a:pt x="6" y="26"/>
                  </a:lnTo>
                  <a:lnTo>
                    <a:pt x="12" y="20"/>
                  </a:lnTo>
                  <a:lnTo>
                    <a:pt x="19" y="14"/>
                  </a:lnTo>
                  <a:lnTo>
                    <a:pt x="27" y="9"/>
                  </a:lnTo>
                  <a:lnTo>
                    <a:pt x="34" y="5"/>
                  </a:lnTo>
                  <a:lnTo>
                    <a:pt x="44" y="2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80" y="1"/>
                  </a:lnTo>
                  <a:lnTo>
                    <a:pt x="99" y="5"/>
                  </a:lnTo>
                  <a:lnTo>
                    <a:pt x="116" y="12"/>
                  </a:lnTo>
                  <a:lnTo>
                    <a:pt x="131" y="21"/>
                  </a:lnTo>
                  <a:lnTo>
                    <a:pt x="147" y="31"/>
                  </a:lnTo>
                  <a:lnTo>
                    <a:pt x="160" y="44"/>
                  </a:lnTo>
                  <a:lnTo>
                    <a:pt x="172" y="59"/>
                  </a:lnTo>
                  <a:lnTo>
                    <a:pt x="181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74" name="Freeform 103"/>
            <p:cNvSpPr>
              <a:spLocks/>
            </p:cNvSpPr>
            <p:nvPr/>
          </p:nvSpPr>
          <p:spPr bwMode="auto">
            <a:xfrm>
              <a:off x="3879" y="2616"/>
              <a:ext cx="23" cy="33"/>
            </a:xfrm>
            <a:custGeom>
              <a:avLst/>
              <a:gdLst/>
              <a:ahLst/>
              <a:cxnLst>
                <a:cxn ang="0">
                  <a:pos x="46" y="23"/>
                </a:cxn>
                <a:cxn ang="0">
                  <a:pos x="47" y="35"/>
                </a:cxn>
                <a:cxn ang="0">
                  <a:pos x="46" y="47"/>
                </a:cxn>
                <a:cxn ang="0">
                  <a:pos x="41" y="58"/>
                </a:cxn>
                <a:cxn ang="0">
                  <a:pos x="32" y="64"/>
                </a:cxn>
                <a:cxn ang="0">
                  <a:pos x="21" y="65"/>
                </a:cxn>
                <a:cxn ang="0">
                  <a:pos x="12" y="61"/>
                </a:cxn>
                <a:cxn ang="0">
                  <a:pos x="6" y="55"/>
                </a:cxn>
                <a:cxn ang="0">
                  <a:pos x="0" y="46"/>
                </a:cxn>
                <a:cxn ang="0">
                  <a:pos x="0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7" y="8"/>
                </a:cxn>
                <a:cxn ang="0">
                  <a:pos x="12" y="3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30" y="3"/>
                </a:cxn>
                <a:cxn ang="0">
                  <a:pos x="37" y="6"/>
                </a:cxn>
                <a:cxn ang="0">
                  <a:pos x="41" y="12"/>
                </a:cxn>
                <a:cxn ang="0">
                  <a:pos x="45" y="17"/>
                </a:cxn>
                <a:cxn ang="0">
                  <a:pos x="46" y="23"/>
                </a:cxn>
              </a:cxnLst>
              <a:rect l="0" t="0" r="r" b="b"/>
              <a:pathLst>
                <a:path w="47" h="65">
                  <a:moveTo>
                    <a:pt x="46" y="23"/>
                  </a:moveTo>
                  <a:lnTo>
                    <a:pt x="47" y="35"/>
                  </a:lnTo>
                  <a:lnTo>
                    <a:pt x="46" y="47"/>
                  </a:lnTo>
                  <a:lnTo>
                    <a:pt x="41" y="58"/>
                  </a:lnTo>
                  <a:lnTo>
                    <a:pt x="32" y="64"/>
                  </a:lnTo>
                  <a:lnTo>
                    <a:pt x="21" y="65"/>
                  </a:lnTo>
                  <a:lnTo>
                    <a:pt x="12" y="61"/>
                  </a:lnTo>
                  <a:lnTo>
                    <a:pt x="6" y="55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7" y="8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0" y="3"/>
                  </a:lnTo>
                  <a:lnTo>
                    <a:pt x="37" y="6"/>
                  </a:lnTo>
                  <a:lnTo>
                    <a:pt x="41" y="12"/>
                  </a:lnTo>
                  <a:lnTo>
                    <a:pt x="45" y="17"/>
                  </a:lnTo>
                  <a:lnTo>
                    <a:pt x="46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75" name="Freeform 104"/>
            <p:cNvSpPr>
              <a:spLocks/>
            </p:cNvSpPr>
            <p:nvPr/>
          </p:nvSpPr>
          <p:spPr bwMode="auto">
            <a:xfrm>
              <a:off x="3422" y="2624"/>
              <a:ext cx="186" cy="78"/>
            </a:xfrm>
            <a:custGeom>
              <a:avLst/>
              <a:gdLst/>
              <a:ahLst/>
              <a:cxnLst>
                <a:cxn ang="0">
                  <a:pos x="371" y="47"/>
                </a:cxn>
                <a:cxn ang="0">
                  <a:pos x="360" y="73"/>
                </a:cxn>
                <a:cxn ang="0">
                  <a:pos x="337" y="95"/>
                </a:cxn>
                <a:cxn ang="0">
                  <a:pos x="312" y="112"/>
                </a:cxn>
                <a:cxn ang="0">
                  <a:pos x="284" y="128"/>
                </a:cxn>
                <a:cxn ang="0">
                  <a:pos x="250" y="141"/>
                </a:cxn>
                <a:cxn ang="0">
                  <a:pos x="212" y="150"/>
                </a:cxn>
                <a:cxn ang="0">
                  <a:pos x="174" y="154"/>
                </a:cxn>
                <a:cxn ang="0">
                  <a:pos x="134" y="154"/>
                </a:cxn>
                <a:cxn ang="0">
                  <a:pos x="98" y="148"/>
                </a:cxn>
                <a:cxn ang="0">
                  <a:pos x="62" y="136"/>
                </a:cxn>
                <a:cxn ang="0">
                  <a:pos x="30" y="116"/>
                </a:cxn>
                <a:cxn ang="0">
                  <a:pos x="7" y="95"/>
                </a:cxn>
                <a:cxn ang="0">
                  <a:pos x="0" y="76"/>
                </a:cxn>
                <a:cxn ang="0">
                  <a:pos x="6" y="59"/>
                </a:cxn>
                <a:cxn ang="0">
                  <a:pos x="17" y="47"/>
                </a:cxn>
                <a:cxn ang="0">
                  <a:pos x="30" y="38"/>
                </a:cxn>
                <a:cxn ang="0">
                  <a:pos x="44" y="30"/>
                </a:cxn>
                <a:cxn ang="0">
                  <a:pos x="60" y="26"/>
                </a:cxn>
                <a:cxn ang="0">
                  <a:pos x="74" y="27"/>
                </a:cxn>
                <a:cxn ang="0">
                  <a:pos x="87" y="30"/>
                </a:cxn>
                <a:cxn ang="0">
                  <a:pos x="102" y="34"/>
                </a:cxn>
                <a:cxn ang="0">
                  <a:pos x="103" y="40"/>
                </a:cxn>
                <a:cxn ang="0">
                  <a:pos x="90" y="45"/>
                </a:cxn>
                <a:cxn ang="0">
                  <a:pos x="76" y="49"/>
                </a:cxn>
                <a:cxn ang="0">
                  <a:pos x="64" y="57"/>
                </a:cxn>
                <a:cxn ang="0">
                  <a:pos x="66" y="72"/>
                </a:cxn>
                <a:cxn ang="0">
                  <a:pos x="85" y="83"/>
                </a:cxn>
                <a:cxn ang="0">
                  <a:pos x="107" y="89"/>
                </a:cxn>
                <a:cxn ang="0">
                  <a:pos x="131" y="89"/>
                </a:cxn>
                <a:cxn ang="0">
                  <a:pos x="168" y="89"/>
                </a:cxn>
                <a:cxn ang="0">
                  <a:pos x="217" y="80"/>
                </a:cxn>
                <a:cxn ang="0">
                  <a:pos x="264" y="62"/>
                </a:cxn>
                <a:cxn ang="0">
                  <a:pos x="307" y="42"/>
                </a:cxn>
                <a:cxn ang="0">
                  <a:pos x="327" y="22"/>
                </a:cxn>
                <a:cxn ang="0">
                  <a:pos x="318" y="13"/>
                </a:cxn>
                <a:cxn ang="0">
                  <a:pos x="306" y="9"/>
                </a:cxn>
                <a:cxn ang="0">
                  <a:pos x="292" y="6"/>
                </a:cxn>
                <a:cxn ang="0">
                  <a:pos x="297" y="1"/>
                </a:cxn>
                <a:cxn ang="0">
                  <a:pos x="322" y="0"/>
                </a:cxn>
                <a:cxn ang="0">
                  <a:pos x="346" y="6"/>
                </a:cxn>
                <a:cxn ang="0">
                  <a:pos x="366" y="22"/>
                </a:cxn>
              </a:cxnLst>
              <a:rect l="0" t="0" r="r" b="b"/>
              <a:pathLst>
                <a:path w="373" h="154">
                  <a:moveTo>
                    <a:pt x="373" y="32"/>
                  </a:moveTo>
                  <a:lnTo>
                    <a:pt x="371" y="47"/>
                  </a:lnTo>
                  <a:lnTo>
                    <a:pt x="367" y="61"/>
                  </a:lnTo>
                  <a:lnTo>
                    <a:pt x="360" y="73"/>
                  </a:lnTo>
                  <a:lnTo>
                    <a:pt x="349" y="85"/>
                  </a:lnTo>
                  <a:lnTo>
                    <a:pt x="337" y="95"/>
                  </a:lnTo>
                  <a:lnTo>
                    <a:pt x="324" y="104"/>
                  </a:lnTo>
                  <a:lnTo>
                    <a:pt x="312" y="112"/>
                  </a:lnTo>
                  <a:lnTo>
                    <a:pt x="301" y="120"/>
                  </a:lnTo>
                  <a:lnTo>
                    <a:pt x="284" y="128"/>
                  </a:lnTo>
                  <a:lnTo>
                    <a:pt x="267" y="135"/>
                  </a:lnTo>
                  <a:lnTo>
                    <a:pt x="250" y="141"/>
                  </a:lnTo>
                  <a:lnTo>
                    <a:pt x="231" y="145"/>
                  </a:lnTo>
                  <a:lnTo>
                    <a:pt x="212" y="150"/>
                  </a:lnTo>
                  <a:lnTo>
                    <a:pt x="192" y="153"/>
                  </a:lnTo>
                  <a:lnTo>
                    <a:pt x="174" y="154"/>
                  </a:lnTo>
                  <a:lnTo>
                    <a:pt x="154" y="154"/>
                  </a:lnTo>
                  <a:lnTo>
                    <a:pt x="134" y="154"/>
                  </a:lnTo>
                  <a:lnTo>
                    <a:pt x="116" y="152"/>
                  </a:lnTo>
                  <a:lnTo>
                    <a:pt x="98" y="148"/>
                  </a:lnTo>
                  <a:lnTo>
                    <a:pt x="79" y="142"/>
                  </a:lnTo>
                  <a:lnTo>
                    <a:pt x="62" y="136"/>
                  </a:lnTo>
                  <a:lnTo>
                    <a:pt x="45" y="127"/>
                  </a:lnTo>
                  <a:lnTo>
                    <a:pt x="30" y="116"/>
                  </a:lnTo>
                  <a:lnTo>
                    <a:pt x="15" y="104"/>
                  </a:lnTo>
                  <a:lnTo>
                    <a:pt x="7" y="95"/>
                  </a:lnTo>
                  <a:lnTo>
                    <a:pt x="2" y="86"/>
                  </a:lnTo>
                  <a:lnTo>
                    <a:pt x="0" y="76"/>
                  </a:lnTo>
                  <a:lnTo>
                    <a:pt x="1" y="65"/>
                  </a:lnTo>
                  <a:lnTo>
                    <a:pt x="6" y="59"/>
                  </a:lnTo>
                  <a:lnTo>
                    <a:pt x="11" y="52"/>
                  </a:lnTo>
                  <a:lnTo>
                    <a:pt x="17" y="47"/>
                  </a:lnTo>
                  <a:lnTo>
                    <a:pt x="23" y="42"/>
                  </a:lnTo>
                  <a:lnTo>
                    <a:pt x="30" y="38"/>
                  </a:lnTo>
                  <a:lnTo>
                    <a:pt x="38" y="34"/>
                  </a:lnTo>
                  <a:lnTo>
                    <a:pt x="44" y="30"/>
                  </a:lnTo>
                  <a:lnTo>
                    <a:pt x="52" y="27"/>
                  </a:lnTo>
                  <a:lnTo>
                    <a:pt x="60" y="26"/>
                  </a:lnTo>
                  <a:lnTo>
                    <a:pt x="68" y="26"/>
                  </a:lnTo>
                  <a:lnTo>
                    <a:pt x="74" y="27"/>
                  </a:lnTo>
                  <a:lnTo>
                    <a:pt x="81" y="28"/>
                  </a:lnTo>
                  <a:lnTo>
                    <a:pt x="87" y="30"/>
                  </a:lnTo>
                  <a:lnTo>
                    <a:pt x="95" y="32"/>
                  </a:lnTo>
                  <a:lnTo>
                    <a:pt x="102" y="34"/>
                  </a:lnTo>
                  <a:lnTo>
                    <a:pt x="108" y="36"/>
                  </a:lnTo>
                  <a:lnTo>
                    <a:pt x="103" y="40"/>
                  </a:lnTo>
                  <a:lnTo>
                    <a:pt x="96" y="43"/>
                  </a:lnTo>
                  <a:lnTo>
                    <a:pt x="90" y="45"/>
                  </a:lnTo>
                  <a:lnTo>
                    <a:pt x="82" y="47"/>
                  </a:lnTo>
                  <a:lnTo>
                    <a:pt x="76" y="49"/>
                  </a:lnTo>
                  <a:lnTo>
                    <a:pt x="70" y="53"/>
                  </a:lnTo>
                  <a:lnTo>
                    <a:pt x="64" y="57"/>
                  </a:lnTo>
                  <a:lnTo>
                    <a:pt x="60" y="62"/>
                  </a:lnTo>
                  <a:lnTo>
                    <a:pt x="66" y="72"/>
                  </a:lnTo>
                  <a:lnTo>
                    <a:pt x="74" y="80"/>
                  </a:lnTo>
                  <a:lnTo>
                    <a:pt x="85" y="83"/>
                  </a:lnTo>
                  <a:lnTo>
                    <a:pt x="95" y="86"/>
                  </a:lnTo>
                  <a:lnTo>
                    <a:pt x="107" y="89"/>
                  </a:lnTo>
                  <a:lnTo>
                    <a:pt x="119" y="89"/>
                  </a:lnTo>
                  <a:lnTo>
                    <a:pt x="131" y="89"/>
                  </a:lnTo>
                  <a:lnTo>
                    <a:pt x="142" y="90"/>
                  </a:lnTo>
                  <a:lnTo>
                    <a:pt x="168" y="89"/>
                  </a:lnTo>
                  <a:lnTo>
                    <a:pt x="193" y="85"/>
                  </a:lnTo>
                  <a:lnTo>
                    <a:pt x="217" y="80"/>
                  </a:lnTo>
                  <a:lnTo>
                    <a:pt x="240" y="72"/>
                  </a:lnTo>
                  <a:lnTo>
                    <a:pt x="264" y="62"/>
                  </a:lnTo>
                  <a:lnTo>
                    <a:pt x="286" y="53"/>
                  </a:lnTo>
                  <a:lnTo>
                    <a:pt x="307" y="42"/>
                  </a:lnTo>
                  <a:lnTo>
                    <a:pt x="329" y="30"/>
                  </a:lnTo>
                  <a:lnTo>
                    <a:pt x="327" y="22"/>
                  </a:lnTo>
                  <a:lnTo>
                    <a:pt x="323" y="17"/>
                  </a:lnTo>
                  <a:lnTo>
                    <a:pt x="318" y="13"/>
                  </a:lnTo>
                  <a:lnTo>
                    <a:pt x="312" y="10"/>
                  </a:lnTo>
                  <a:lnTo>
                    <a:pt x="306" y="9"/>
                  </a:lnTo>
                  <a:lnTo>
                    <a:pt x="298" y="7"/>
                  </a:lnTo>
                  <a:lnTo>
                    <a:pt x="292" y="6"/>
                  </a:lnTo>
                  <a:lnTo>
                    <a:pt x="285" y="5"/>
                  </a:lnTo>
                  <a:lnTo>
                    <a:pt x="297" y="1"/>
                  </a:lnTo>
                  <a:lnTo>
                    <a:pt x="309" y="0"/>
                  </a:lnTo>
                  <a:lnTo>
                    <a:pt x="322" y="0"/>
                  </a:lnTo>
                  <a:lnTo>
                    <a:pt x="335" y="1"/>
                  </a:lnTo>
                  <a:lnTo>
                    <a:pt x="346" y="6"/>
                  </a:lnTo>
                  <a:lnTo>
                    <a:pt x="357" y="13"/>
                  </a:lnTo>
                  <a:lnTo>
                    <a:pt x="366" y="22"/>
                  </a:lnTo>
                  <a:lnTo>
                    <a:pt x="373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76" name="Freeform 105"/>
            <p:cNvSpPr>
              <a:spLocks/>
            </p:cNvSpPr>
            <p:nvPr/>
          </p:nvSpPr>
          <p:spPr bwMode="auto">
            <a:xfrm>
              <a:off x="3299" y="2665"/>
              <a:ext cx="245" cy="158"/>
            </a:xfrm>
            <a:custGeom>
              <a:avLst/>
              <a:gdLst/>
              <a:ahLst/>
              <a:cxnLst>
                <a:cxn ang="0">
                  <a:pos x="134" y="22"/>
                </a:cxn>
                <a:cxn ang="0">
                  <a:pos x="117" y="33"/>
                </a:cxn>
                <a:cxn ang="0">
                  <a:pos x="129" y="40"/>
                </a:cxn>
                <a:cxn ang="0">
                  <a:pos x="166" y="44"/>
                </a:cxn>
                <a:cxn ang="0">
                  <a:pos x="202" y="48"/>
                </a:cxn>
                <a:cxn ang="0">
                  <a:pos x="238" y="52"/>
                </a:cxn>
                <a:cxn ang="0">
                  <a:pos x="273" y="59"/>
                </a:cxn>
                <a:cxn ang="0">
                  <a:pos x="306" y="68"/>
                </a:cxn>
                <a:cxn ang="0">
                  <a:pos x="339" y="81"/>
                </a:cxn>
                <a:cxn ang="0">
                  <a:pos x="369" y="99"/>
                </a:cxn>
                <a:cxn ang="0">
                  <a:pos x="397" y="120"/>
                </a:cxn>
                <a:cxn ang="0">
                  <a:pos x="428" y="144"/>
                </a:cxn>
                <a:cxn ang="0">
                  <a:pos x="458" y="169"/>
                </a:cxn>
                <a:cxn ang="0">
                  <a:pos x="481" y="198"/>
                </a:cxn>
                <a:cxn ang="0">
                  <a:pos x="490" y="225"/>
                </a:cxn>
                <a:cxn ang="0">
                  <a:pos x="475" y="237"/>
                </a:cxn>
                <a:cxn ang="0">
                  <a:pos x="475" y="251"/>
                </a:cxn>
                <a:cxn ang="0">
                  <a:pos x="489" y="275"/>
                </a:cxn>
                <a:cxn ang="0">
                  <a:pos x="480" y="298"/>
                </a:cxn>
                <a:cxn ang="0">
                  <a:pos x="464" y="300"/>
                </a:cxn>
                <a:cxn ang="0">
                  <a:pos x="447" y="294"/>
                </a:cxn>
                <a:cxn ang="0">
                  <a:pos x="431" y="296"/>
                </a:cxn>
                <a:cxn ang="0">
                  <a:pos x="417" y="306"/>
                </a:cxn>
                <a:cxn ang="0">
                  <a:pos x="404" y="312"/>
                </a:cxn>
                <a:cxn ang="0">
                  <a:pos x="391" y="315"/>
                </a:cxn>
                <a:cxn ang="0">
                  <a:pos x="377" y="313"/>
                </a:cxn>
                <a:cxn ang="0">
                  <a:pos x="350" y="297"/>
                </a:cxn>
                <a:cxn ang="0">
                  <a:pos x="312" y="271"/>
                </a:cxn>
                <a:cxn ang="0">
                  <a:pos x="274" y="243"/>
                </a:cxn>
                <a:cxn ang="0">
                  <a:pos x="234" y="225"/>
                </a:cxn>
                <a:cxn ang="0">
                  <a:pos x="191" y="222"/>
                </a:cxn>
                <a:cxn ang="0">
                  <a:pos x="153" y="229"/>
                </a:cxn>
                <a:cxn ang="0">
                  <a:pos x="115" y="233"/>
                </a:cxn>
                <a:cxn ang="0">
                  <a:pos x="77" y="230"/>
                </a:cxn>
                <a:cxn ang="0">
                  <a:pos x="64" y="237"/>
                </a:cxn>
                <a:cxn ang="0">
                  <a:pos x="81" y="259"/>
                </a:cxn>
                <a:cxn ang="0">
                  <a:pos x="79" y="264"/>
                </a:cxn>
                <a:cxn ang="0">
                  <a:pos x="52" y="250"/>
                </a:cxn>
                <a:cxn ang="0">
                  <a:pos x="28" y="228"/>
                </a:cxn>
                <a:cxn ang="0">
                  <a:pos x="9" y="202"/>
                </a:cxn>
                <a:cxn ang="0">
                  <a:pos x="1" y="164"/>
                </a:cxn>
                <a:cxn ang="0">
                  <a:pos x="2" y="115"/>
                </a:cxn>
                <a:cxn ang="0">
                  <a:pos x="13" y="69"/>
                </a:cxn>
                <a:cxn ang="0">
                  <a:pos x="37" y="29"/>
                </a:cxn>
                <a:cxn ang="0">
                  <a:pos x="64" y="9"/>
                </a:cxn>
                <a:cxn ang="0">
                  <a:pos x="79" y="4"/>
                </a:cxn>
                <a:cxn ang="0">
                  <a:pos x="96" y="0"/>
                </a:cxn>
                <a:cxn ang="0">
                  <a:pos x="113" y="1"/>
                </a:cxn>
                <a:cxn ang="0">
                  <a:pos x="126" y="8"/>
                </a:cxn>
                <a:cxn ang="0">
                  <a:pos x="138" y="17"/>
                </a:cxn>
              </a:cxnLst>
              <a:rect l="0" t="0" r="r" b="b"/>
              <a:pathLst>
                <a:path w="490" h="315">
                  <a:moveTo>
                    <a:pt x="144" y="21"/>
                  </a:moveTo>
                  <a:lnTo>
                    <a:pt x="134" y="22"/>
                  </a:lnTo>
                  <a:lnTo>
                    <a:pt x="125" y="26"/>
                  </a:lnTo>
                  <a:lnTo>
                    <a:pt x="117" y="33"/>
                  </a:lnTo>
                  <a:lnTo>
                    <a:pt x="111" y="39"/>
                  </a:lnTo>
                  <a:lnTo>
                    <a:pt x="129" y="40"/>
                  </a:lnTo>
                  <a:lnTo>
                    <a:pt x="147" y="43"/>
                  </a:lnTo>
                  <a:lnTo>
                    <a:pt x="166" y="44"/>
                  </a:lnTo>
                  <a:lnTo>
                    <a:pt x="184" y="46"/>
                  </a:lnTo>
                  <a:lnTo>
                    <a:pt x="202" y="48"/>
                  </a:lnTo>
                  <a:lnTo>
                    <a:pt x="219" y="50"/>
                  </a:lnTo>
                  <a:lnTo>
                    <a:pt x="238" y="52"/>
                  </a:lnTo>
                  <a:lnTo>
                    <a:pt x="255" y="55"/>
                  </a:lnTo>
                  <a:lnTo>
                    <a:pt x="273" y="59"/>
                  </a:lnTo>
                  <a:lnTo>
                    <a:pt x="290" y="63"/>
                  </a:lnTo>
                  <a:lnTo>
                    <a:pt x="306" y="68"/>
                  </a:lnTo>
                  <a:lnTo>
                    <a:pt x="323" y="74"/>
                  </a:lnTo>
                  <a:lnTo>
                    <a:pt x="339" y="81"/>
                  </a:lnTo>
                  <a:lnTo>
                    <a:pt x="354" y="90"/>
                  </a:lnTo>
                  <a:lnTo>
                    <a:pt x="369" y="99"/>
                  </a:lnTo>
                  <a:lnTo>
                    <a:pt x="383" y="110"/>
                  </a:lnTo>
                  <a:lnTo>
                    <a:pt x="397" y="120"/>
                  </a:lnTo>
                  <a:lnTo>
                    <a:pt x="413" y="132"/>
                  </a:lnTo>
                  <a:lnTo>
                    <a:pt x="428" y="144"/>
                  </a:lnTo>
                  <a:lnTo>
                    <a:pt x="443" y="156"/>
                  </a:lnTo>
                  <a:lnTo>
                    <a:pt x="458" y="169"/>
                  </a:lnTo>
                  <a:lnTo>
                    <a:pt x="471" y="183"/>
                  </a:lnTo>
                  <a:lnTo>
                    <a:pt x="481" y="198"/>
                  </a:lnTo>
                  <a:lnTo>
                    <a:pt x="490" y="213"/>
                  </a:lnTo>
                  <a:lnTo>
                    <a:pt x="490" y="225"/>
                  </a:lnTo>
                  <a:lnTo>
                    <a:pt x="484" y="232"/>
                  </a:lnTo>
                  <a:lnTo>
                    <a:pt x="475" y="237"/>
                  </a:lnTo>
                  <a:lnTo>
                    <a:pt x="464" y="239"/>
                  </a:lnTo>
                  <a:lnTo>
                    <a:pt x="475" y="251"/>
                  </a:lnTo>
                  <a:lnTo>
                    <a:pt x="484" y="263"/>
                  </a:lnTo>
                  <a:lnTo>
                    <a:pt x="489" y="275"/>
                  </a:lnTo>
                  <a:lnTo>
                    <a:pt x="488" y="291"/>
                  </a:lnTo>
                  <a:lnTo>
                    <a:pt x="480" y="298"/>
                  </a:lnTo>
                  <a:lnTo>
                    <a:pt x="473" y="301"/>
                  </a:lnTo>
                  <a:lnTo>
                    <a:pt x="464" y="300"/>
                  </a:lnTo>
                  <a:lnTo>
                    <a:pt x="456" y="297"/>
                  </a:lnTo>
                  <a:lnTo>
                    <a:pt x="447" y="294"/>
                  </a:lnTo>
                  <a:lnTo>
                    <a:pt x="439" y="294"/>
                  </a:lnTo>
                  <a:lnTo>
                    <a:pt x="431" y="296"/>
                  </a:lnTo>
                  <a:lnTo>
                    <a:pt x="424" y="302"/>
                  </a:lnTo>
                  <a:lnTo>
                    <a:pt x="417" y="306"/>
                  </a:lnTo>
                  <a:lnTo>
                    <a:pt x="411" y="309"/>
                  </a:lnTo>
                  <a:lnTo>
                    <a:pt x="404" y="312"/>
                  </a:lnTo>
                  <a:lnTo>
                    <a:pt x="397" y="314"/>
                  </a:lnTo>
                  <a:lnTo>
                    <a:pt x="391" y="315"/>
                  </a:lnTo>
                  <a:lnTo>
                    <a:pt x="383" y="314"/>
                  </a:lnTo>
                  <a:lnTo>
                    <a:pt x="377" y="313"/>
                  </a:lnTo>
                  <a:lnTo>
                    <a:pt x="370" y="309"/>
                  </a:lnTo>
                  <a:lnTo>
                    <a:pt x="350" y="297"/>
                  </a:lnTo>
                  <a:lnTo>
                    <a:pt x="331" y="284"/>
                  </a:lnTo>
                  <a:lnTo>
                    <a:pt x="312" y="271"/>
                  </a:lnTo>
                  <a:lnTo>
                    <a:pt x="294" y="257"/>
                  </a:lnTo>
                  <a:lnTo>
                    <a:pt x="274" y="243"/>
                  </a:lnTo>
                  <a:lnTo>
                    <a:pt x="255" y="232"/>
                  </a:lnTo>
                  <a:lnTo>
                    <a:pt x="234" y="225"/>
                  </a:lnTo>
                  <a:lnTo>
                    <a:pt x="210" y="221"/>
                  </a:lnTo>
                  <a:lnTo>
                    <a:pt x="191" y="222"/>
                  </a:lnTo>
                  <a:lnTo>
                    <a:pt x="172" y="225"/>
                  </a:lnTo>
                  <a:lnTo>
                    <a:pt x="153" y="229"/>
                  </a:lnTo>
                  <a:lnTo>
                    <a:pt x="133" y="230"/>
                  </a:lnTo>
                  <a:lnTo>
                    <a:pt x="115" y="233"/>
                  </a:lnTo>
                  <a:lnTo>
                    <a:pt x="95" y="233"/>
                  </a:lnTo>
                  <a:lnTo>
                    <a:pt x="77" y="230"/>
                  </a:lnTo>
                  <a:lnTo>
                    <a:pt x="58" y="225"/>
                  </a:lnTo>
                  <a:lnTo>
                    <a:pt x="64" y="237"/>
                  </a:lnTo>
                  <a:lnTo>
                    <a:pt x="72" y="249"/>
                  </a:lnTo>
                  <a:lnTo>
                    <a:pt x="81" y="259"/>
                  </a:lnTo>
                  <a:lnTo>
                    <a:pt x="92" y="268"/>
                  </a:lnTo>
                  <a:lnTo>
                    <a:pt x="79" y="264"/>
                  </a:lnTo>
                  <a:lnTo>
                    <a:pt x="66" y="259"/>
                  </a:lnTo>
                  <a:lnTo>
                    <a:pt x="52" y="250"/>
                  </a:lnTo>
                  <a:lnTo>
                    <a:pt x="40" y="239"/>
                  </a:lnTo>
                  <a:lnTo>
                    <a:pt x="28" y="228"/>
                  </a:lnTo>
                  <a:lnTo>
                    <a:pt x="18" y="215"/>
                  </a:lnTo>
                  <a:lnTo>
                    <a:pt x="9" y="202"/>
                  </a:lnTo>
                  <a:lnTo>
                    <a:pt x="3" y="187"/>
                  </a:lnTo>
                  <a:lnTo>
                    <a:pt x="1" y="164"/>
                  </a:lnTo>
                  <a:lnTo>
                    <a:pt x="0" y="140"/>
                  </a:lnTo>
                  <a:lnTo>
                    <a:pt x="2" y="115"/>
                  </a:lnTo>
                  <a:lnTo>
                    <a:pt x="6" y="91"/>
                  </a:lnTo>
                  <a:lnTo>
                    <a:pt x="13" y="69"/>
                  </a:lnTo>
                  <a:lnTo>
                    <a:pt x="23" y="48"/>
                  </a:lnTo>
                  <a:lnTo>
                    <a:pt x="37" y="29"/>
                  </a:lnTo>
                  <a:lnTo>
                    <a:pt x="56" y="13"/>
                  </a:lnTo>
                  <a:lnTo>
                    <a:pt x="64" y="9"/>
                  </a:lnTo>
                  <a:lnTo>
                    <a:pt x="72" y="6"/>
                  </a:lnTo>
                  <a:lnTo>
                    <a:pt x="79" y="4"/>
                  </a:lnTo>
                  <a:lnTo>
                    <a:pt x="87" y="1"/>
                  </a:lnTo>
                  <a:lnTo>
                    <a:pt x="96" y="0"/>
                  </a:lnTo>
                  <a:lnTo>
                    <a:pt x="104" y="0"/>
                  </a:lnTo>
                  <a:lnTo>
                    <a:pt x="113" y="1"/>
                  </a:lnTo>
                  <a:lnTo>
                    <a:pt x="121" y="2"/>
                  </a:lnTo>
                  <a:lnTo>
                    <a:pt x="126" y="8"/>
                  </a:lnTo>
                  <a:lnTo>
                    <a:pt x="133" y="12"/>
                  </a:lnTo>
                  <a:lnTo>
                    <a:pt x="138" y="17"/>
                  </a:lnTo>
                  <a:lnTo>
                    <a:pt x="14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77" name="Freeform 106"/>
            <p:cNvSpPr>
              <a:spLocks/>
            </p:cNvSpPr>
            <p:nvPr/>
          </p:nvSpPr>
          <p:spPr bwMode="auto">
            <a:xfrm>
              <a:off x="3320" y="2703"/>
              <a:ext cx="204" cy="95"/>
            </a:xfrm>
            <a:custGeom>
              <a:avLst/>
              <a:gdLst/>
              <a:ahLst/>
              <a:cxnLst>
                <a:cxn ang="0">
                  <a:pos x="372" y="143"/>
                </a:cxn>
                <a:cxn ang="0">
                  <a:pos x="324" y="101"/>
                </a:cxn>
                <a:cxn ang="0">
                  <a:pos x="264" y="67"/>
                </a:cxn>
                <a:cxn ang="0">
                  <a:pos x="321" y="85"/>
                </a:cxn>
                <a:cxn ang="0">
                  <a:pos x="373" y="118"/>
                </a:cxn>
                <a:cxn ang="0">
                  <a:pos x="393" y="118"/>
                </a:cxn>
                <a:cxn ang="0">
                  <a:pos x="347" y="78"/>
                </a:cxn>
                <a:cxn ang="0">
                  <a:pos x="300" y="44"/>
                </a:cxn>
                <a:cxn ang="0">
                  <a:pos x="249" y="18"/>
                </a:cxn>
                <a:cxn ang="0">
                  <a:pos x="194" y="2"/>
                </a:cxn>
                <a:cxn ang="0">
                  <a:pos x="134" y="1"/>
                </a:cxn>
                <a:cxn ang="0">
                  <a:pos x="79" y="5"/>
                </a:cxn>
                <a:cxn ang="0">
                  <a:pos x="29" y="18"/>
                </a:cxn>
                <a:cxn ang="0">
                  <a:pos x="6" y="53"/>
                </a:cxn>
                <a:cxn ang="0">
                  <a:pos x="2" y="78"/>
                </a:cxn>
                <a:cxn ang="0">
                  <a:pos x="7" y="101"/>
                </a:cxn>
                <a:cxn ang="0">
                  <a:pos x="28" y="111"/>
                </a:cxn>
                <a:cxn ang="0">
                  <a:pos x="78" y="119"/>
                </a:cxn>
                <a:cxn ang="0">
                  <a:pos x="127" y="124"/>
                </a:cxn>
                <a:cxn ang="0">
                  <a:pos x="152" y="122"/>
                </a:cxn>
                <a:cxn ang="0">
                  <a:pos x="163" y="118"/>
                </a:cxn>
                <a:cxn ang="0">
                  <a:pos x="178" y="122"/>
                </a:cxn>
                <a:cxn ang="0">
                  <a:pos x="214" y="135"/>
                </a:cxn>
                <a:cxn ang="0">
                  <a:pos x="245" y="148"/>
                </a:cxn>
                <a:cxn ang="0">
                  <a:pos x="265" y="160"/>
                </a:cxn>
                <a:cxn ang="0">
                  <a:pos x="292" y="175"/>
                </a:cxn>
                <a:cxn ang="0">
                  <a:pos x="307" y="184"/>
                </a:cxn>
                <a:cxn ang="0">
                  <a:pos x="286" y="153"/>
                </a:cxn>
                <a:cxn ang="0">
                  <a:pos x="257" y="136"/>
                </a:cxn>
                <a:cxn ang="0">
                  <a:pos x="235" y="126"/>
                </a:cxn>
                <a:cxn ang="0">
                  <a:pos x="215" y="115"/>
                </a:cxn>
                <a:cxn ang="0">
                  <a:pos x="274" y="136"/>
                </a:cxn>
                <a:cxn ang="0">
                  <a:pos x="332" y="167"/>
                </a:cxn>
                <a:cxn ang="0">
                  <a:pos x="359" y="178"/>
                </a:cxn>
                <a:cxn ang="0">
                  <a:pos x="333" y="148"/>
                </a:cxn>
                <a:cxn ang="0">
                  <a:pos x="301" y="124"/>
                </a:cxn>
                <a:cxn ang="0">
                  <a:pos x="277" y="111"/>
                </a:cxn>
                <a:cxn ang="0">
                  <a:pos x="254" y="105"/>
                </a:cxn>
                <a:cxn ang="0">
                  <a:pos x="237" y="95"/>
                </a:cxn>
                <a:cxn ang="0">
                  <a:pos x="286" y="105"/>
                </a:cxn>
                <a:cxn ang="0">
                  <a:pos x="322" y="120"/>
                </a:cxn>
                <a:cxn ang="0">
                  <a:pos x="356" y="144"/>
                </a:cxn>
                <a:cxn ang="0">
                  <a:pos x="376" y="167"/>
                </a:cxn>
                <a:cxn ang="0">
                  <a:pos x="398" y="188"/>
                </a:cxn>
              </a:cxnLst>
              <a:rect l="0" t="0" r="r" b="b"/>
              <a:pathLst>
                <a:path w="409" h="191">
                  <a:moveTo>
                    <a:pt x="400" y="179"/>
                  </a:moveTo>
                  <a:lnTo>
                    <a:pt x="387" y="160"/>
                  </a:lnTo>
                  <a:lnTo>
                    <a:pt x="372" y="143"/>
                  </a:lnTo>
                  <a:lnTo>
                    <a:pt x="358" y="127"/>
                  </a:lnTo>
                  <a:lnTo>
                    <a:pt x="341" y="112"/>
                  </a:lnTo>
                  <a:lnTo>
                    <a:pt x="324" y="101"/>
                  </a:lnTo>
                  <a:lnTo>
                    <a:pt x="305" y="89"/>
                  </a:lnTo>
                  <a:lnTo>
                    <a:pt x="284" y="77"/>
                  </a:lnTo>
                  <a:lnTo>
                    <a:pt x="264" y="67"/>
                  </a:lnTo>
                  <a:lnTo>
                    <a:pt x="284" y="69"/>
                  </a:lnTo>
                  <a:lnTo>
                    <a:pt x="303" y="76"/>
                  </a:lnTo>
                  <a:lnTo>
                    <a:pt x="321" y="85"/>
                  </a:lnTo>
                  <a:lnTo>
                    <a:pt x="339" y="95"/>
                  </a:lnTo>
                  <a:lnTo>
                    <a:pt x="356" y="107"/>
                  </a:lnTo>
                  <a:lnTo>
                    <a:pt x="373" y="118"/>
                  </a:lnTo>
                  <a:lnTo>
                    <a:pt x="390" y="127"/>
                  </a:lnTo>
                  <a:lnTo>
                    <a:pt x="407" y="132"/>
                  </a:lnTo>
                  <a:lnTo>
                    <a:pt x="393" y="118"/>
                  </a:lnTo>
                  <a:lnTo>
                    <a:pt x="377" y="105"/>
                  </a:lnTo>
                  <a:lnTo>
                    <a:pt x="363" y="91"/>
                  </a:lnTo>
                  <a:lnTo>
                    <a:pt x="347" y="78"/>
                  </a:lnTo>
                  <a:lnTo>
                    <a:pt x="332" y="67"/>
                  </a:lnTo>
                  <a:lnTo>
                    <a:pt x="316" y="55"/>
                  </a:lnTo>
                  <a:lnTo>
                    <a:pt x="300" y="44"/>
                  </a:lnTo>
                  <a:lnTo>
                    <a:pt x="283" y="35"/>
                  </a:lnTo>
                  <a:lnTo>
                    <a:pt x="266" y="26"/>
                  </a:lnTo>
                  <a:lnTo>
                    <a:pt x="249" y="18"/>
                  </a:lnTo>
                  <a:lnTo>
                    <a:pt x="231" y="12"/>
                  </a:lnTo>
                  <a:lnTo>
                    <a:pt x="214" y="6"/>
                  </a:lnTo>
                  <a:lnTo>
                    <a:pt x="194" y="2"/>
                  </a:lnTo>
                  <a:lnTo>
                    <a:pt x="174" y="1"/>
                  </a:lnTo>
                  <a:lnTo>
                    <a:pt x="155" y="0"/>
                  </a:lnTo>
                  <a:lnTo>
                    <a:pt x="134" y="1"/>
                  </a:lnTo>
                  <a:lnTo>
                    <a:pt x="116" y="4"/>
                  </a:lnTo>
                  <a:lnTo>
                    <a:pt x="97" y="4"/>
                  </a:lnTo>
                  <a:lnTo>
                    <a:pt x="79" y="5"/>
                  </a:lnTo>
                  <a:lnTo>
                    <a:pt x="61" y="8"/>
                  </a:lnTo>
                  <a:lnTo>
                    <a:pt x="44" y="12"/>
                  </a:lnTo>
                  <a:lnTo>
                    <a:pt x="29" y="18"/>
                  </a:lnTo>
                  <a:lnTo>
                    <a:pt x="16" y="30"/>
                  </a:lnTo>
                  <a:lnTo>
                    <a:pt x="7" y="46"/>
                  </a:lnTo>
                  <a:lnTo>
                    <a:pt x="6" y="53"/>
                  </a:lnTo>
                  <a:lnTo>
                    <a:pt x="3" y="61"/>
                  </a:lnTo>
                  <a:lnTo>
                    <a:pt x="2" y="71"/>
                  </a:lnTo>
                  <a:lnTo>
                    <a:pt x="2" y="78"/>
                  </a:lnTo>
                  <a:lnTo>
                    <a:pt x="0" y="85"/>
                  </a:lnTo>
                  <a:lnTo>
                    <a:pt x="3" y="93"/>
                  </a:lnTo>
                  <a:lnTo>
                    <a:pt x="7" y="101"/>
                  </a:lnTo>
                  <a:lnTo>
                    <a:pt x="12" y="107"/>
                  </a:lnTo>
                  <a:lnTo>
                    <a:pt x="17" y="110"/>
                  </a:lnTo>
                  <a:lnTo>
                    <a:pt x="28" y="111"/>
                  </a:lnTo>
                  <a:lnTo>
                    <a:pt x="42" y="114"/>
                  </a:lnTo>
                  <a:lnTo>
                    <a:pt x="59" y="116"/>
                  </a:lnTo>
                  <a:lnTo>
                    <a:pt x="78" y="119"/>
                  </a:lnTo>
                  <a:lnTo>
                    <a:pt x="96" y="122"/>
                  </a:lnTo>
                  <a:lnTo>
                    <a:pt x="113" y="123"/>
                  </a:lnTo>
                  <a:lnTo>
                    <a:pt x="127" y="124"/>
                  </a:lnTo>
                  <a:lnTo>
                    <a:pt x="138" y="124"/>
                  </a:lnTo>
                  <a:lnTo>
                    <a:pt x="146" y="123"/>
                  </a:lnTo>
                  <a:lnTo>
                    <a:pt x="152" y="122"/>
                  </a:lnTo>
                  <a:lnTo>
                    <a:pt x="156" y="120"/>
                  </a:lnTo>
                  <a:lnTo>
                    <a:pt x="159" y="119"/>
                  </a:lnTo>
                  <a:lnTo>
                    <a:pt x="163" y="118"/>
                  </a:lnTo>
                  <a:lnTo>
                    <a:pt x="165" y="118"/>
                  </a:lnTo>
                  <a:lnTo>
                    <a:pt x="171" y="119"/>
                  </a:lnTo>
                  <a:lnTo>
                    <a:pt x="178" y="122"/>
                  </a:lnTo>
                  <a:lnTo>
                    <a:pt x="189" y="126"/>
                  </a:lnTo>
                  <a:lnTo>
                    <a:pt x="201" y="129"/>
                  </a:lnTo>
                  <a:lnTo>
                    <a:pt x="214" y="135"/>
                  </a:lnTo>
                  <a:lnTo>
                    <a:pt x="226" y="139"/>
                  </a:lnTo>
                  <a:lnTo>
                    <a:pt x="236" y="144"/>
                  </a:lnTo>
                  <a:lnTo>
                    <a:pt x="245" y="148"/>
                  </a:lnTo>
                  <a:lnTo>
                    <a:pt x="252" y="150"/>
                  </a:lnTo>
                  <a:lnTo>
                    <a:pt x="257" y="154"/>
                  </a:lnTo>
                  <a:lnTo>
                    <a:pt x="265" y="160"/>
                  </a:lnTo>
                  <a:lnTo>
                    <a:pt x="274" y="165"/>
                  </a:lnTo>
                  <a:lnTo>
                    <a:pt x="283" y="170"/>
                  </a:lnTo>
                  <a:lnTo>
                    <a:pt x="292" y="175"/>
                  </a:lnTo>
                  <a:lnTo>
                    <a:pt x="300" y="181"/>
                  </a:lnTo>
                  <a:lnTo>
                    <a:pt x="305" y="183"/>
                  </a:lnTo>
                  <a:lnTo>
                    <a:pt x="307" y="184"/>
                  </a:lnTo>
                  <a:lnTo>
                    <a:pt x="304" y="179"/>
                  </a:lnTo>
                  <a:lnTo>
                    <a:pt x="298" y="167"/>
                  </a:lnTo>
                  <a:lnTo>
                    <a:pt x="286" y="153"/>
                  </a:lnTo>
                  <a:lnTo>
                    <a:pt x="269" y="141"/>
                  </a:lnTo>
                  <a:lnTo>
                    <a:pt x="264" y="139"/>
                  </a:lnTo>
                  <a:lnTo>
                    <a:pt x="257" y="136"/>
                  </a:lnTo>
                  <a:lnTo>
                    <a:pt x="249" y="132"/>
                  </a:lnTo>
                  <a:lnTo>
                    <a:pt x="243" y="128"/>
                  </a:lnTo>
                  <a:lnTo>
                    <a:pt x="235" y="126"/>
                  </a:lnTo>
                  <a:lnTo>
                    <a:pt x="228" y="122"/>
                  </a:lnTo>
                  <a:lnTo>
                    <a:pt x="220" y="118"/>
                  </a:lnTo>
                  <a:lnTo>
                    <a:pt x="215" y="115"/>
                  </a:lnTo>
                  <a:lnTo>
                    <a:pt x="235" y="120"/>
                  </a:lnTo>
                  <a:lnTo>
                    <a:pt x="254" y="127"/>
                  </a:lnTo>
                  <a:lnTo>
                    <a:pt x="274" y="136"/>
                  </a:lnTo>
                  <a:lnTo>
                    <a:pt x="294" y="145"/>
                  </a:lnTo>
                  <a:lnTo>
                    <a:pt x="313" y="156"/>
                  </a:lnTo>
                  <a:lnTo>
                    <a:pt x="332" y="167"/>
                  </a:lnTo>
                  <a:lnTo>
                    <a:pt x="349" y="179"/>
                  </a:lnTo>
                  <a:lnTo>
                    <a:pt x="364" y="190"/>
                  </a:lnTo>
                  <a:lnTo>
                    <a:pt x="359" y="178"/>
                  </a:lnTo>
                  <a:lnTo>
                    <a:pt x="351" y="167"/>
                  </a:lnTo>
                  <a:lnTo>
                    <a:pt x="343" y="157"/>
                  </a:lnTo>
                  <a:lnTo>
                    <a:pt x="333" y="148"/>
                  </a:lnTo>
                  <a:lnTo>
                    <a:pt x="324" y="139"/>
                  </a:lnTo>
                  <a:lnTo>
                    <a:pt x="312" y="131"/>
                  </a:lnTo>
                  <a:lnTo>
                    <a:pt x="301" y="124"/>
                  </a:lnTo>
                  <a:lnTo>
                    <a:pt x="290" y="118"/>
                  </a:lnTo>
                  <a:lnTo>
                    <a:pt x="283" y="114"/>
                  </a:lnTo>
                  <a:lnTo>
                    <a:pt x="277" y="111"/>
                  </a:lnTo>
                  <a:lnTo>
                    <a:pt x="270" y="108"/>
                  </a:lnTo>
                  <a:lnTo>
                    <a:pt x="262" y="106"/>
                  </a:lnTo>
                  <a:lnTo>
                    <a:pt x="254" y="105"/>
                  </a:lnTo>
                  <a:lnTo>
                    <a:pt x="248" y="102"/>
                  </a:lnTo>
                  <a:lnTo>
                    <a:pt x="243" y="99"/>
                  </a:lnTo>
                  <a:lnTo>
                    <a:pt x="237" y="95"/>
                  </a:lnTo>
                  <a:lnTo>
                    <a:pt x="256" y="98"/>
                  </a:lnTo>
                  <a:lnTo>
                    <a:pt x="271" y="101"/>
                  </a:lnTo>
                  <a:lnTo>
                    <a:pt x="286" y="105"/>
                  </a:lnTo>
                  <a:lnTo>
                    <a:pt x="299" y="108"/>
                  </a:lnTo>
                  <a:lnTo>
                    <a:pt x="311" y="114"/>
                  </a:lnTo>
                  <a:lnTo>
                    <a:pt x="322" y="120"/>
                  </a:lnTo>
                  <a:lnTo>
                    <a:pt x="334" y="128"/>
                  </a:lnTo>
                  <a:lnTo>
                    <a:pt x="347" y="139"/>
                  </a:lnTo>
                  <a:lnTo>
                    <a:pt x="356" y="144"/>
                  </a:lnTo>
                  <a:lnTo>
                    <a:pt x="363" y="152"/>
                  </a:lnTo>
                  <a:lnTo>
                    <a:pt x="370" y="160"/>
                  </a:lnTo>
                  <a:lnTo>
                    <a:pt x="376" y="167"/>
                  </a:lnTo>
                  <a:lnTo>
                    <a:pt x="383" y="175"/>
                  </a:lnTo>
                  <a:lnTo>
                    <a:pt x="390" y="182"/>
                  </a:lnTo>
                  <a:lnTo>
                    <a:pt x="398" y="188"/>
                  </a:lnTo>
                  <a:lnTo>
                    <a:pt x="409" y="191"/>
                  </a:lnTo>
                  <a:lnTo>
                    <a:pt x="400" y="179"/>
                  </a:lnTo>
                  <a:close/>
                </a:path>
              </a:pathLst>
            </a:custGeom>
            <a:solidFill>
              <a:srgbClr val="FFA5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78" name="Freeform 107"/>
            <p:cNvSpPr>
              <a:spLocks/>
            </p:cNvSpPr>
            <p:nvPr/>
          </p:nvSpPr>
          <p:spPr bwMode="auto">
            <a:xfrm>
              <a:off x="3566" y="2638"/>
              <a:ext cx="195" cy="152"/>
            </a:xfrm>
            <a:custGeom>
              <a:avLst/>
              <a:gdLst/>
              <a:ahLst/>
              <a:cxnLst>
                <a:cxn ang="0">
                  <a:pos x="374" y="28"/>
                </a:cxn>
                <a:cxn ang="0">
                  <a:pos x="362" y="16"/>
                </a:cxn>
                <a:cxn ang="0">
                  <a:pos x="348" y="7"/>
                </a:cxn>
                <a:cxn ang="0">
                  <a:pos x="331" y="1"/>
                </a:cxn>
                <a:cxn ang="0">
                  <a:pos x="309" y="13"/>
                </a:cxn>
                <a:cxn ang="0">
                  <a:pos x="277" y="32"/>
                </a:cxn>
                <a:cxn ang="0">
                  <a:pos x="243" y="43"/>
                </a:cxn>
                <a:cxn ang="0">
                  <a:pos x="208" y="54"/>
                </a:cxn>
                <a:cxn ang="0">
                  <a:pos x="157" y="83"/>
                </a:cxn>
                <a:cxn ang="0">
                  <a:pos x="106" y="140"/>
                </a:cxn>
                <a:cxn ang="0">
                  <a:pos x="65" y="207"/>
                </a:cxn>
                <a:cxn ang="0">
                  <a:pos x="24" y="273"/>
                </a:cxn>
                <a:cxn ang="0">
                  <a:pos x="4" y="303"/>
                </a:cxn>
                <a:cxn ang="0">
                  <a:pos x="17" y="300"/>
                </a:cxn>
                <a:cxn ang="0">
                  <a:pos x="45" y="273"/>
                </a:cxn>
                <a:cxn ang="0">
                  <a:pos x="78" y="229"/>
                </a:cxn>
                <a:cxn ang="0">
                  <a:pos x="108" y="186"/>
                </a:cxn>
                <a:cxn ang="0">
                  <a:pos x="144" y="145"/>
                </a:cxn>
                <a:cxn ang="0">
                  <a:pos x="166" y="128"/>
                </a:cxn>
                <a:cxn ang="0">
                  <a:pos x="140" y="170"/>
                </a:cxn>
                <a:cxn ang="0">
                  <a:pos x="111" y="210"/>
                </a:cxn>
                <a:cxn ang="0">
                  <a:pos x="85" y="253"/>
                </a:cxn>
                <a:cxn ang="0">
                  <a:pos x="66" y="304"/>
                </a:cxn>
                <a:cxn ang="0">
                  <a:pos x="78" y="300"/>
                </a:cxn>
                <a:cxn ang="0">
                  <a:pos x="87" y="291"/>
                </a:cxn>
                <a:cxn ang="0">
                  <a:pos x="112" y="252"/>
                </a:cxn>
                <a:cxn ang="0">
                  <a:pos x="136" y="220"/>
                </a:cxn>
                <a:cxn ang="0">
                  <a:pos x="162" y="190"/>
                </a:cxn>
                <a:cxn ang="0">
                  <a:pos x="197" y="156"/>
                </a:cxn>
                <a:cxn ang="0">
                  <a:pos x="210" y="145"/>
                </a:cxn>
                <a:cxn ang="0">
                  <a:pos x="219" y="139"/>
                </a:cxn>
                <a:cxn ang="0">
                  <a:pos x="197" y="176"/>
                </a:cxn>
                <a:cxn ang="0">
                  <a:pos x="171" y="207"/>
                </a:cxn>
                <a:cxn ang="0">
                  <a:pos x="146" y="241"/>
                </a:cxn>
                <a:cxn ang="0">
                  <a:pos x="133" y="284"/>
                </a:cxn>
                <a:cxn ang="0">
                  <a:pos x="145" y="276"/>
                </a:cxn>
                <a:cxn ang="0">
                  <a:pos x="168" y="242"/>
                </a:cxn>
                <a:cxn ang="0">
                  <a:pos x="193" y="210"/>
                </a:cxn>
                <a:cxn ang="0">
                  <a:pos x="219" y="183"/>
                </a:cxn>
                <a:cxn ang="0">
                  <a:pos x="238" y="170"/>
                </a:cxn>
                <a:cxn ang="0">
                  <a:pos x="247" y="166"/>
                </a:cxn>
                <a:cxn ang="0">
                  <a:pos x="248" y="168"/>
                </a:cxn>
                <a:cxn ang="0">
                  <a:pos x="237" y="180"/>
                </a:cxn>
                <a:cxn ang="0">
                  <a:pos x="221" y="198"/>
                </a:cxn>
                <a:cxn ang="0">
                  <a:pos x="204" y="223"/>
                </a:cxn>
                <a:cxn ang="0">
                  <a:pos x="188" y="250"/>
                </a:cxn>
                <a:cxn ang="0">
                  <a:pos x="180" y="273"/>
                </a:cxn>
                <a:cxn ang="0">
                  <a:pos x="183" y="273"/>
                </a:cxn>
                <a:cxn ang="0">
                  <a:pos x="204" y="252"/>
                </a:cxn>
                <a:cxn ang="0">
                  <a:pos x="219" y="229"/>
                </a:cxn>
                <a:cxn ang="0">
                  <a:pos x="233" y="214"/>
                </a:cxn>
                <a:cxn ang="0">
                  <a:pos x="246" y="198"/>
                </a:cxn>
                <a:cxn ang="0">
                  <a:pos x="259" y="186"/>
                </a:cxn>
                <a:cxn ang="0">
                  <a:pos x="269" y="180"/>
                </a:cxn>
                <a:cxn ang="0">
                  <a:pos x="282" y="174"/>
                </a:cxn>
                <a:cxn ang="0">
                  <a:pos x="295" y="169"/>
                </a:cxn>
                <a:cxn ang="0">
                  <a:pos x="307" y="163"/>
                </a:cxn>
                <a:cxn ang="0">
                  <a:pos x="322" y="160"/>
                </a:cxn>
                <a:cxn ang="0">
                  <a:pos x="339" y="157"/>
                </a:cxn>
                <a:cxn ang="0">
                  <a:pos x="354" y="151"/>
                </a:cxn>
                <a:cxn ang="0">
                  <a:pos x="370" y="142"/>
                </a:cxn>
                <a:cxn ang="0">
                  <a:pos x="386" y="111"/>
                </a:cxn>
                <a:cxn ang="0">
                  <a:pos x="386" y="59"/>
                </a:cxn>
              </a:cxnLst>
              <a:rect l="0" t="0" r="r" b="b"/>
              <a:pathLst>
                <a:path w="390" h="304">
                  <a:moveTo>
                    <a:pt x="379" y="35"/>
                  </a:moveTo>
                  <a:lnTo>
                    <a:pt x="374" y="28"/>
                  </a:lnTo>
                  <a:lnTo>
                    <a:pt x="369" y="21"/>
                  </a:lnTo>
                  <a:lnTo>
                    <a:pt x="362" y="16"/>
                  </a:lnTo>
                  <a:lnTo>
                    <a:pt x="356" y="11"/>
                  </a:lnTo>
                  <a:lnTo>
                    <a:pt x="348" y="7"/>
                  </a:lnTo>
                  <a:lnTo>
                    <a:pt x="340" y="4"/>
                  </a:lnTo>
                  <a:lnTo>
                    <a:pt x="331" y="1"/>
                  </a:lnTo>
                  <a:lnTo>
                    <a:pt x="323" y="0"/>
                  </a:lnTo>
                  <a:lnTo>
                    <a:pt x="309" y="13"/>
                  </a:lnTo>
                  <a:lnTo>
                    <a:pt x="294" y="24"/>
                  </a:lnTo>
                  <a:lnTo>
                    <a:pt x="277" y="32"/>
                  </a:lnTo>
                  <a:lnTo>
                    <a:pt x="260" y="38"/>
                  </a:lnTo>
                  <a:lnTo>
                    <a:pt x="243" y="43"/>
                  </a:lnTo>
                  <a:lnTo>
                    <a:pt x="225" y="49"/>
                  </a:lnTo>
                  <a:lnTo>
                    <a:pt x="208" y="54"/>
                  </a:lnTo>
                  <a:lnTo>
                    <a:pt x="191" y="60"/>
                  </a:lnTo>
                  <a:lnTo>
                    <a:pt x="157" y="83"/>
                  </a:lnTo>
                  <a:lnTo>
                    <a:pt x="129" y="110"/>
                  </a:lnTo>
                  <a:lnTo>
                    <a:pt x="106" y="140"/>
                  </a:lnTo>
                  <a:lnTo>
                    <a:pt x="85" y="173"/>
                  </a:lnTo>
                  <a:lnTo>
                    <a:pt x="65" y="207"/>
                  </a:lnTo>
                  <a:lnTo>
                    <a:pt x="45" y="240"/>
                  </a:lnTo>
                  <a:lnTo>
                    <a:pt x="24" y="273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9" y="303"/>
                  </a:lnTo>
                  <a:lnTo>
                    <a:pt x="17" y="300"/>
                  </a:lnTo>
                  <a:lnTo>
                    <a:pt x="27" y="295"/>
                  </a:lnTo>
                  <a:lnTo>
                    <a:pt x="45" y="273"/>
                  </a:lnTo>
                  <a:lnTo>
                    <a:pt x="62" y="252"/>
                  </a:lnTo>
                  <a:lnTo>
                    <a:pt x="78" y="229"/>
                  </a:lnTo>
                  <a:lnTo>
                    <a:pt x="93" y="208"/>
                  </a:lnTo>
                  <a:lnTo>
                    <a:pt x="108" y="186"/>
                  </a:lnTo>
                  <a:lnTo>
                    <a:pt x="125" y="165"/>
                  </a:lnTo>
                  <a:lnTo>
                    <a:pt x="144" y="145"/>
                  </a:lnTo>
                  <a:lnTo>
                    <a:pt x="165" y="126"/>
                  </a:lnTo>
                  <a:lnTo>
                    <a:pt x="166" y="128"/>
                  </a:lnTo>
                  <a:lnTo>
                    <a:pt x="153" y="149"/>
                  </a:lnTo>
                  <a:lnTo>
                    <a:pt x="140" y="170"/>
                  </a:lnTo>
                  <a:lnTo>
                    <a:pt x="125" y="190"/>
                  </a:lnTo>
                  <a:lnTo>
                    <a:pt x="111" y="210"/>
                  </a:lnTo>
                  <a:lnTo>
                    <a:pt x="96" y="231"/>
                  </a:lnTo>
                  <a:lnTo>
                    <a:pt x="85" y="253"/>
                  </a:lnTo>
                  <a:lnTo>
                    <a:pt x="74" y="278"/>
                  </a:lnTo>
                  <a:lnTo>
                    <a:pt x="66" y="304"/>
                  </a:lnTo>
                  <a:lnTo>
                    <a:pt x="72" y="303"/>
                  </a:lnTo>
                  <a:lnTo>
                    <a:pt x="78" y="300"/>
                  </a:lnTo>
                  <a:lnTo>
                    <a:pt x="83" y="296"/>
                  </a:lnTo>
                  <a:lnTo>
                    <a:pt x="87" y="291"/>
                  </a:lnTo>
                  <a:lnTo>
                    <a:pt x="100" y="270"/>
                  </a:lnTo>
                  <a:lnTo>
                    <a:pt x="112" y="252"/>
                  </a:lnTo>
                  <a:lnTo>
                    <a:pt x="124" y="236"/>
                  </a:lnTo>
                  <a:lnTo>
                    <a:pt x="136" y="220"/>
                  </a:lnTo>
                  <a:lnTo>
                    <a:pt x="147" y="206"/>
                  </a:lnTo>
                  <a:lnTo>
                    <a:pt x="162" y="190"/>
                  </a:lnTo>
                  <a:lnTo>
                    <a:pt x="178" y="174"/>
                  </a:lnTo>
                  <a:lnTo>
                    <a:pt x="197" y="156"/>
                  </a:lnTo>
                  <a:lnTo>
                    <a:pt x="202" y="152"/>
                  </a:lnTo>
                  <a:lnTo>
                    <a:pt x="210" y="145"/>
                  </a:lnTo>
                  <a:lnTo>
                    <a:pt x="217" y="140"/>
                  </a:lnTo>
                  <a:lnTo>
                    <a:pt x="219" y="139"/>
                  </a:lnTo>
                  <a:lnTo>
                    <a:pt x="209" y="159"/>
                  </a:lnTo>
                  <a:lnTo>
                    <a:pt x="197" y="176"/>
                  </a:lnTo>
                  <a:lnTo>
                    <a:pt x="184" y="193"/>
                  </a:lnTo>
                  <a:lnTo>
                    <a:pt x="171" y="207"/>
                  </a:lnTo>
                  <a:lnTo>
                    <a:pt x="158" y="224"/>
                  </a:lnTo>
                  <a:lnTo>
                    <a:pt x="146" y="241"/>
                  </a:lnTo>
                  <a:lnTo>
                    <a:pt x="138" y="261"/>
                  </a:lnTo>
                  <a:lnTo>
                    <a:pt x="133" y="284"/>
                  </a:lnTo>
                  <a:lnTo>
                    <a:pt x="133" y="293"/>
                  </a:lnTo>
                  <a:lnTo>
                    <a:pt x="145" y="276"/>
                  </a:lnTo>
                  <a:lnTo>
                    <a:pt x="157" y="259"/>
                  </a:lnTo>
                  <a:lnTo>
                    <a:pt x="168" y="242"/>
                  </a:lnTo>
                  <a:lnTo>
                    <a:pt x="180" y="225"/>
                  </a:lnTo>
                  <a:lnTo>
                    <a:pt x="193" y="210"/>
                  </a:lnTo>
                  <a:lnTo>
                    <a:pt x="205" y="195"/>
                  </a:lnTo>
                  <a:lnTo>
                    <a:pt x="219" y="183"/>
                  </a:lnTo>
                  <a:lnTo>
                    <a:pt x="234" y="173"/>
                  </a:lnTo>
                  <a:lnTo>
                    <a:pt x="238" y="170"/>
                  </a:lnTo>
                  <a:lnTo>
                    <a:pt x="243" y="169"/>
                  </a:lnTo>
                  <a:lnTo>
                    <a:pt x="247" y="166"/>
                  </a:lnTo>
                  <a:lnTo>
                    <a:pt x="252" y="165"/>
                  </a:lnTo>
                  <a:lnTo>
                    <a:pt x="248" y="168"/>
                  </a:lnTo>
                  <a:lnTo>
                    <a:pt x="243" y="173"/>
                  </a:lnTo>
                  <a:lnTo>
                    <a:pt x="237" y="180"/>
                  </a:lnTo>
                  <a:lnTo>
                    <a:pt x="230" y="187"/>
                  </a:lnTo>
                  <a:lnTo>
                    <a:pt x="221" y="198"/>
                  </a:lnTo>
                  <a:lnTo>
                    <a:pt x="212" y="210"/>
                  </a:lnTo>
                  <a:lnTo>
                    <a:pt x="204" y="223"/>
                  </a:lnTo>
                  <a:lnTo>
                    <a:pt x="195" y="237"/>
                  </a:lnTo>
                  <a:lnTo>
                    <a:pt x="188" y="250"/>
                  </a:lnTo>
                  <a:lnTo>
                    <a:pt x="183" y="262"/>
                  </a:lnTo>
                  <a:lnTo>
                    <a:pt x="180" y="273"/>
                  </a:lnTo>
                  <a:lnTo>
                    <a:pt x="179" y="276"/>
                  </a:lnTo>
                  <a:lnTo>
                    <a:pt x="183" y="273"/>
                  </a:lnTo>
                  <a:lnTo>
                    <a:pt x="192" y="263"/>
                  </a:lnTo>
                  <a:lnTo>
                    <a:pt x="204" y="252"/>
                  </a:lnTo>
                  <a:lnTo>
                    <a:pt x="214" y="237"/>
                  </a:lnTo>
                  <a:lnTo>
                    <a:pt x="219" y="229"/>
                  </a:lnTo>
                  <a:lnTo>
                    <a:pt x="226" y="221"/>
                  </a:lnTo>
                  <a:lnTo>
                    <a:pt x="233" y="214"/>
                  </a:lnTo>
                  <a:lnTo>
                    <a:pt x="239" y="206"/>
                  </a:lnTo>
                  <a:lnTo>
                    <a:pt x="246" y="198"/>
                  </a:lnTo>
                  <a:lnTo>
                    <a:pt x="252" y="191"/>
                  </a:lnTo>
                  <a:lnTo>
                    <a:pt x="259" y="186"/>
                  </a:lnTo>
                  <a:lnTo>
                    <a:pt x="264" y="182"/>
                  </a:lnTo>
                  <a:lnTo>
                    <a:pt x="269" y="180"/>
                  </a:lnTo>
                  <a:lnTo>
                    <a:pt x="274" y="177"/>
                  </a:lnTo>
                  <a:lnTo>
                    <a:pt x="282" y="174"/>
                  </a:lnTo>
                  <a:lnTo>
                    <a:pt x="289" y="172"/>
                  </a:lnTo>
                  <a:lnTo>
                    <a:pt x="295" y="169"/>
                  </a:lnTo>
                  <a:lnTo>
                    <a:pt x="302" y="166"/>
                  </a:lnTo>
                  <a:lnTo>
                    <a:pt x="307" y="163"/>
                  </a:lnTo>
                  <a:lnTo>
                    <a:pt x="312" y="160"/>
                  </a:lnTo>
                  <a:lnTo>
                    <a:pt x="322" y="160"/>
                  </a:lnTo>
                  <a:lnTo>
                    <a:pt x="329" y="159"/>
                  </a:lnTo>
                  <a:lnTo>
                    <a:pt x="339" y="157"/>
                  </a:lnTo>
                  <a:lnTo>
                    <a:pt x="346" y="155"/>
                  </a:lnTo>
                  <a:lnTo>
                    <a:pt x="354" y="151"/>
                  </a:lnTo>
                  <a:lnTo>
                    <a:pt x="362" y="147"/>
                  </a:lnTo>
                  <a:lnTo>
                    <a:pt x="370" y="142"/>
                  </a:lnTo>
                  <a:lnTo>
                    <a:pt x="377" y="135"/>
                  </a:lnTo>
                  <a:lnTo>
                    <a:pt x="386" y="111"/>
                  </a:lnTo>
                  <a:lnTo>
                    <a:pt x="390" y="85"/>
                  </a:lnTo>
                  <a:lnTo>
                    <a:pt x="386" y="59"/>
                  </a:lnTo>
                  <a:lnTo>
                    <a:pt x="379" y="35"/>
                  </a:lnTo>
                  <a:close/>
                </a:path>
              </a:pathLst>
            </a:custGeom>
            <a:solidFill>
              <a:srgbClr val="FFA5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79" name="AutoShape 5"/>
          <p:cNvSpPr>
            <a:spLocks noChangeArrowheads="1"/>
          </p:cNvSpPr>
          <p:nvPr/>
        </p:nvSpPr>
        <p:spPr bwMode="auto">
          <a:xfrm rot="5400000">
            <a:off x="6832936" y="2968264"/>
            <a:ext cx="1354137" cy="259386"/>
          </a:xfrm>
          <a:prstGeom prst="rightArrow">
            <a:avLst>
              <a:gd name="adj1" fmla="val 50000"/>
              <a:gd name="adj2" fmla="val 117818"/>
            </a:avLst>
          </a:prstGeom>
          <a:solidFill>
            <a:srgbClr val="FF99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80" name="AutoShape 36"/>
          <p:cNvSpPr>
            <a:spLocks noChangeArrowheads="1"/>
          </p:cNvSpPr>
          <p:nvPr/>
        </p:nvSpPr>
        <p:spPr bwMode="auto">
          <a:xfrm>
            <a:off x="6948264" y="2979738"/>
            <a:ext cx="2195736" cy="1712912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rgbClr val="99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 b="1" i="1" dirty="0">
                <a:solidFill>
                  <a:srgbClr val="0000CC"/>
                </a:solidFill>
              </a:rPr>
              <a:t>преданность,</a:t>
            </a:r>
          </a:p>
          <a:p>
            <a:r>
              <a:rPr lang="ru-RU" sz="1600" b="1" i="1" dirty="0">
                <a:solidFill>
                  <a:srgbClr val="0000CC"/>
                </a:solidFill>
              </a:rPr>
              <a:t>подчиняется паре,</a:t>
            </a:r>
          </a:p>
          <a:p>
            <a:r>
              <a:rPr lang="ru-RU" sz="1600" b="1" i="1" dirty="0">
                <a:solidFill>
                  <a:srgbClr val="0000CC"/>
                </a:solidFill>
              </a:rPr>
              <a:t>стыдится </a:t>
            </a:r>
          </a:p>
          <a:p>
            <a:r>
              <a:rPr lang="ru-RU" sz="1600" b="1" i="1" dirty="0">
                <a:solidFill>
                  <a:srgbClr val="0000CC"/>
                </a:solidFill>
              </a:rPr>
              <a:t>открывать</a:t>
            </a:r>
          </a:p>
          <a:p>
            <a:r>
              <a:rPr lang="ru-RU" sz="1600" b="1" i="1" dirty="0">
                <a:solidFill>
                  <a:srgbClr val="0000CC"/>
                </a:solidFill>
              </a:rPr>
              <a:t>свои чувства,</a:t>
            </a:r>
          </a:p>
          <a:p>
            <a:r>
              <a:rPr lang="ru-RU" sz="1600" b="1" i="1" dirty="0">
                <a:solidFill>
                  <a:srgbClr val="0000CC"/>
                </a:solidFill>
              </a:rPr>
              <a:t>однолюб</a:t>
            </a:r>
          </a:p>
        </p:txBody>
      </p:sp>
      <p:pic>
        <p:nvPicPr>
          <p:cNvPr id="81" name="Picture 38" descr="PE02270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069263" y="4293096"/>
            <a:ext cx="1074737" cy="13049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500"/>
                            </p:stCondLst>
                            <p:childTnLst>
                              <p:par>
                                <p:cTn id="7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79" grpId="0" animBg="1"/>
      <p:bldP spid="8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435</Words>
  <Application>Microsoft Office PowerPoint</Application>
  <PresentationFormat>Экран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Темперамент </vt:lpstr>
      <vt:lpstr>Понятие темперамента</vt:lpstr>
      <vt:lpstr>Виды темперамента:</vt:lpstr>
      <vt:lpstr>Характеристика темпераментов сангвиник </vt:lpstr>
      <vt:lpstr>Характеристики темпераментов меланхолик</vt:lpstr>
      <vt:lpstr>Характеристики темпераментов холерик </vt:lpstr>
      <vt:lpstr>Характеристики темпераментов флегматик</vt:lpstr>
      <vt:lpstr>Роль в общении</vt:lpstr>
      <vt:lpstr>Дружба и любовь в зависимости от темперамента</vt:lpstr>
      <vt:lpstr>Аппетит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Темперамент </dc:title>
  <dc:creator>Admin</dc:creator>
  <cp:lastModifiedBy>Admin</cp:lastModifiedBy>
  <cp:revision>10</cp:revision>
  <dcterms:created xsi:type="dcterms:W3CDTF">2012-04-20T12:49:27Z</dcterms:created>
  <dcterms:modified xsi:type="dcterms:W3CDTF">2002-07-01T19:41:59Z</dcterms:modified>
</cp:coreProperties>
</file>