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6" r:id="rId7"/>
    <p:sldId id="262" r:id="rId8"/>
    <p:sldId id="263" r:id="rId9"/>
    <p:sldId id="265" r:id="rId10"/>
    <p:sldId id="267" r:id="rId11"/>
    <p:sldId id="269" r:id="rId12"/>
    <p:sldId id="272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 varScale="1">
        <p:scale>
          <a:sx n="71" d="100"/>
          <a:sy n="71" d="100"/>
        </p:scale>
        <p:origin x="-11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24744"/>
            <a:ext cx="7772400" cy="1780108"/>
          </a:xfrm>
        </p:spPr>
        <p:txBody>
          <a:bodyPr>
            <a:noAutofit/>
          </a:bodyPr>
          <a:lstStyle/>
          <a:p>
            <a:r>
              <a:rPr lang="uk-UA" sz="5400" dirty="0" smtClean="0"/>
              <a:t>Презентація </a:t>
            </a:r>
            <a:br>
              <a:rPr lang="uk-UA" sz="5400" dirty="0" smtClean="0"/>
            </a:br>
            <a:r>
              <a:rPr lang="uk-UA" sz="5400" dirty="0" smtClean="0"/>
              <a:t>на тему:</a:t>
            </a:r>
            <a:br>
              <a:rPr lang="uk-UA" sz="5400" dirty="0" smtClean="0"/>
            </a:br>
            <a:r>
              <a:rPr lang="uk-UA" sz="5400" dirty="0" smtClean="0"/>
              <a:t>«Український театр»</a:t>
            </a:r>
            <a:endParaRPr lang="ru-RU" sz="5400" dirty="0"/>
          </a:p>
        </p:txBody>
      </p:sp>
      <p:pic>
        <p:nvPicPr>
          <p:cNvPr id="4" name="Рисунок 3" descr="https://encrypted-tbn0.gstatic.com/images?q=tbn:ANd9GcTDsx8c2wBMoitSl4zMS8fTW9NzQ4FE_T9f2N-roHU1YcZshcB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1953" y="2995080"/>
            <a:ext cx="2484755" cy="1839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s://encrypted-tbn0.gstatic.com/images?q=tbn:ANd9GcRhgvdIwPcWTuiENC_14RM30SfmycIuTsiG7vgKO-LDJ0TO9Gwfy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1195614">
            <a:off x="121727" y="3185458"/>
            <a:ext cx="3600400" cy="2286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vkurse.ua/i/2012-04/u-ukrainskikh-teatrov-otberut-status-nacionalnykh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21060777">
            <a:off x="3150141" y="4359913"/>
            <a:ext cx="3808095" cy="2377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817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referatua.org.ua/i/29/a9b4e2cbf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252" y="172580"/>
            <a:ext cx="9036496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843808" y="6309320"/>
            <a:ext cx="3275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/>
              <a:t>Давньогрецький</a:t>
            </a:r>
            <a:r>
              <a:rPr lang="en-US" sz="2400" b="1" dirty="0" smtClean="0"/>
              <a:t> </a:t>
            </a:r>
            <a:r>
              <a:rPr lang="uk-UA" sz="2400" b="1" dirty="0" smtClean="0"/>
              <a:t>театр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620457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upload.wikimedia.org/wikipedia/commons/c/c9/%D0%84%D0%BB%D0%B8%D1%81%D0%B0%D0%B2%D0%B5%D1%82%D0%B3%D1%80%D0%B0%D0%B4%D1%81%D1%8C%D0%BA%D0%B8%D0%B9%D0%A2%D0%B5%D0%B0%D1%82%D1%8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2" y="0"/>
            <a:ext cx="5004048" cy="686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g.io.ua/img_aa/large/1552/83/1552831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1389" y="0"/>
            <a:ext cx="4788297" cy="4076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photo-lviv.in.ua/wp-content/uploads/2011/04/ua_lviv_teatr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016" y="3861048"/>
            <a:ext cx="4463670" cy="2935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758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0648"/>
            <a:ext cx="8200421" cy="6840760"/>
          </a:xfrm>
        </p:spPr>
        <p:txBody>
          <a:bodyPr>
            <a:normAutofit fontScale="70000" lnSpcReduction="20000"/>
          </a:bodyPr>
          <a:lstStyle/>
          <a:p>
            <a:r>
              <a:rPr lang="ru-RU" sz="2600" b="1" dirty="0" smtClean="0"/>
              <a:t>                                               </a:t>
            </a:r>
            <a:r>
              <a:rPr lang="ru-RU" sz="2900" b="1" dirty="0" smtClean="0">
                <a:solidFill>
                  <a:schemeClr val="tx1"/>
                </a:solidFill>
              </a:rPr>
              <a:t>По </a:t>
            </a:r>
            <a:r>
              <a:rPr lang="ru-RU" sz="2900" b="1" dirty="0">
                <a:solidFill>
                  <a:schemeClr val="tx1"/>
                </a:solidFill>
              </a:rPr>
              <a:t>горизонтали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2. </a:t>
            </a:r>
            <a:r>
              <a:rPr lang="ru-RU" dirty="0" err="1"/>
              <a:t>Подія</a:t>
            </a:r>
            <a:r>
              <a:rPr lang="ru-RU" dirty="0"/>
              <a:t>, </a:t>
            </a:r>
            <a:r>
              <a:rPr lang="ru-RU" dirty="0" err="1"/>
              <a:t>шо</a:t>
            </a:r>
            <a:r>
              <a:rPr lang="ru-RU" dirty="0"/>
              <a:t> є початком </a:t>
            </a:r>
            <a:r>
              <a:rPr lang="ru-RU" dirty="0" err="1"/>
              <a:t>дії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7. </a:t>
            </a:r>
            <a:r>
              <a:rPr lang="ru-RU" dirty="0" err="1"/>
              <a:t>Робітник</a:t>
            </a:r>
            <a:r>
              <a:rPr lang="ru-RU" dirty="0"/>
              <a:t> театру, </a:t>
            </a:r>
            <a:r>
              <a:rPr lang="ru-RU" dirty="0" err="1"/>
              <a:t>котрий</a:t>
            </a:r>
            <a:r>
              <a:rPr lang="ru-RU" dirty="0"/>
              <a:t> </a:t>
            </a:r>
            <a:r>
              <a:rPr lang="ru-RU" dirty="0" err="1"/>
              <a:t>слідкує</a:t>
            </a:r>
            <a:r>
              <a:rPr lang="ru-RU" dirty="0"/>
              <a:t> за </a:t>
            </a:r>
            <a:r>
              <a:rPr lang="ru-RU" dirty="0" err="1"/>
              <a:t>репетицією</a:t>
            </a:r>
            <a:r>
              <a:rPr lang="ru-RU" dirty="0"/>
              <a:t> спектаклю по тексту </a:t>
            </a:r>
            <a:r>
              <a:rPr lang="ru-RU" dirty="0" err="1"/>
              <a:t>пьєси</a:t>
            </a:r>
            <a:r>
              <a:rPr lang="ru-RU" dirty="0"/>
              <a:t> і </a:t>
            </a:r>
            <a:r>
              <a:rPr lang="ru-RU" dirty="0" err="1"/>
              <a:t>пидказує</a:t>
            </a:r>
            <a:r>
              <a:rPr lang="ru-RU" dirty="0"/>
              <a:t> актерам текст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9. Де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заснованій</a:t>
            </a:r>
            <a:r>
              <a:rPr lang="ru-RU" dirty="0"/>
              <a:t> театр </a:t>
            </a:r>
            <a:r>
              <a:rPr lang="ru-RU" dirty="0" err="1"/>
              <a:t>коріфеїв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11. Постановщик спектаклю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12. Де зараз </a:t>
            </a:r>
            <a:r>
              <a:rPr lang="ru-RU" dirty="0" err="1"/>
              <a:t>знаходиться</a:t>
            </a:r>
            <a:r>
              <a:rPr lang="ru-RU" dirty="0"/>
              <a:t> </a:t>
            </a:r>
            <a:r>
              <a:rPr lang="ru-RU" dirty="0" err="1"/>
              <a:t>будівля</a:t>
            </a:r>
            <a:r>
              <a:rPr lang="ru-RU" dirty="0"/>
              <a:t> театру </a:t>
            </a:r>
            <a:r>
              <a:rPr lang="ru-RU" dirty="0" err="1"/>
              <a:t>корифеїв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                                    </a:t>
            </a:r>
            <a:r>
              <a:rPr lang="ru-RU" sz="2900" b="1" dirty="0" smtClean="0">
                <a:solidFill>
                  <a:schemeClr val="tx1"/>
                </a:solidFill>
              </a:rPr>
              <a:t>По </a:t>
            </a:r>
            <a:r>
              <a:rPr lang="ru-RU" sz="2900" b="1" dirty="0">
                <a:solidFill>
                  <a:schemeClr val="tx1"/>
                </a:solidFill>
              </a:rPr>
              <a:t>вертикали</a:t>
            </a:r>
            <a:r>
              <a:rPr lang="ru-RU" sz="2900" dirty="0">
                <a:solidFill>
                  <a:schemeClr val="tx1"/>
                </a:solidFill>
              </a:rPr>
              <a:t/>
            </a:r>
            <a:br>
              <a:rPr lang="ru-RU" sz="2900" dirty="0">
                <a:solidFill>
                  <a:schemeClr val="tx1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1. Вид </a:t>
            </a:r>
            <a:r>
              <a:rPr lang="ru-RU" dirty="0" err="1"/>
              <a:t>художньго</a:t>
            </a:r>
            <a:r>
              <a:rPr lang="ru-RU" dirty="0"/>
              <a:t> </a:t>
            </a:r>
            <a:r>
              <a:rPr lang="ru-RU" dirty="0" err="1"/>
              <a:t>твору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юмористичний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сатиричний</a:t>
            </a:r>
            <a:r>
              <a:rPr lang="ru-RU" dirty="0"/>
              <a:t> </a:t>
            </a:r>
            <a:r>
              <a:rPr lang="ru-RU" dirty="0" err="1"/>
              <a:t>зміст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3. </a:t>
            </a:r>
            <a:r>
              <a:rPr lang="ru-RU" dirty="0" err="1"/>
              <a:t>Давньоримська</a:t>
            </a:r>
            <a:r>
              <a:rPr lang="ru-RU" dirty="0"/>
              <a:t> </a:t>
            </a:r>
            <a:r>
              <a:rPr lang="ru-RU" dirty="0" err="1"/>
              <a:t>будівля</a:t>
            </a:r>
            <a:r>
              <a:rPr lang="ru-RU" dirty="0"/>
              <a:t> для </a:t>
            </a:r>
            <a:r>
              <a:rPr lang="ru-RU" dirty="0" err="1"/>
              <a:t>різноманітних</a:t>
            </a:r>
            <a:r>
              <a:rPr lang="ru-RU" dirty="0"/>
              <a:t> </a:t>
            </a:r>
            <a:r>
              <a:rPr lang="ru-RU" dirty="0" err="1"/>
              <a:t>масових</a:t>
            </a:r>
            <a:r>
              <a:rPr lang="ru-RU" dirty="0"/>
              <a:t> </a:t>
            </a:r>
            <a:r>
              <a:rPr lang="ru-RU" dirty="0" err="1"/>
              <a:t>дійств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4.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події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противоріччя</a:t>
            </a:r>
            <a:r>
              <a:rPr lang="ru-RU" dirty="0"/>
              <a:t> у </a:t>
            </a:r>
            <a:r>
              <a:rPr lang="ru-RU" dirty="0" err="1"/>
              <a:t>сюжеті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5. Момент </a:t>
            </a:r>
            <a:r>
              <a:rPr lang="ru-RU" dirty="0" err="1"/>
              <a:t>найвищого</a:t>
            </a:r>
            <a:r>
              <a:rPr lang="ru-RU" dirty="0"/>
              <a:t> </a:t>
            </a:r>
            <a:r>
              <a:rPr lang="ru-RU" dirty="0" err="1"/>
              <a:t>напруження</a:t>
            </a:r>
            <a:r>
              <a:rPr lang="ru-RU" dirty="0"/>
              <a:t> сюжету в </a:t>
            </a:r>
            <a:r>
              <a:rPr lang="ru-RU" dirty="0" err="1"/>
              <a:t>художньому</a:t>
            </a:r>
            <a:r>
              <a:rPr lang="ru-RU" dirty="0"/>
              <a:t> </a:t>
            </a:r>
            <a:r>
              <a:rPr lang="ru-RU" dirty="0" err="1"/>
              <a:t>творі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6.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заснував</a:t>
            </a:r>
            <a:r>
              <a:rPr lang="ru-RU" dirty="0"/>
              <a:t> театр </a:t>
            </a:r>
            <a:r>
              <a:rPr lang="ru-RU" dirty="0" err="1"/>
              <a:t>корифеїв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7. </a:t>
            </a:r>
            <a:r>
              <a:rPr lang="ru-RU" dirty="0" err="1"/>
              <a:t>Твір</a:t>
            </a:r>
            <a:r>
              <a:rPr lang="ru-RU" dirty="0"/>
              <a:t> </a:t>
            </a:r>
            <a:r>
              <a:rPr lang="ru-RU" dirty="0" err="1"/>
              <a:t>сценічного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8.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твір</a:t>
            </a:r>
            <a:r>
              <a:rPr lang="ru-RU" dirty="0"/>
              <a:t> </a:t>
            </a:r>
            <a:r>
              <a:rPr lang="ru-RU" dirty="0" err="1"/>
              <a:t>Котляревського</a:t>
            </a:r>
            <a:r>
              <a:rPr lang="ru-RU" dirty="0"/>
              <a:t> </a:t>
            </a:r>
            <a:r>
              <a:rPr lang="ru-RU" dirty="0" err="1"/>
              <a:t>ставився</a:t>
            </a:r>
            <a:r>
              <a:rPr lang="ru-RU" dirty="0"/>
              <a:t> у </a:t>
            </a:r>
            <a:r>
              <a:rPr lang="ru-RU" dirty="0" err="1"/>
              <a:t>театрі</a:t>
            </a:r>
            <a:r>
              <a:rPr lang="ru-RU" dirty="0"/>
              <a:t> </a:t>
            </a:r>
            <a:r>
              <a:rPr lang="ru-RU" dirty="0" err="1"/>
              <a:t>корифеїв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10. </a:t>
            </a:r>
            <a:r>
              <a:rPr lang="ru-RU" dirty="0" err="1"/>
              <a:t>Хто</a:t>
            </a:r>
            <a:r>
              <a:rPr lang="ru-RU" dirty="0"/>
              <a:t> другим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засновника</a:t>
            </a:r>
            <a:r>
              <a:rPr lang="ru-RU" dirty="0"/>
              <a:t> театру </a:t>
            </a:r>
            <a:r>
              <a:rPr lang="ru-RU" dirty="0" err="1"/>
              <a:t>диячем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боровся</a:t>
            </a:r>
            <a:r>
              <a:rPr lang="ru-RU" dirty="0"/>
              <a:t> за </a:t>
            </a:r>
            <a:r>
              <a:rPr lang="ru-RU" dirty="0" err="1"/>
              <a:t>український</a:t>
            </a:r>
            <a:r>
              <a:rPr lang="ru-RU" dirty="0"/>
              <a:t> театр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5021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ua.convdocs.org/pars_docs/refs/216/215474/215474_html_1a26ab10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1560" y="332656"/>
            <a:ext cx="7920880" cy="5976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04130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60648"/>
            <a:ext cx="8964487" cy="659735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uk-UA" sz="9600" dirty="0" smtClean="0"/>
              <a:t>    Дякуємо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uk-UA" sz="9600" dirty="0" smtClean="0"/>
              <a:t>            за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uk-UA" sz="9600" dirty="0" smtClean="0"/>
              <a:t>               увагу!</a:t>
            </a:r>
            <a:r>
              <a:rPr lang="uk-UA" sz="2000" dirty="0" smtClean="0"/>
              <a:t> </a:t>
            </a:r>
          </a:p>
          <a:p>
            <a:pPr marL="0" indent="0">
              <a:buNone/>
            </a:pPr>
            <a:r>
              <a:rPr lang="uk-UA" sz="2000" dirty="0"/>
              <a:t> </a:t>
            </a:r>
            <a:r>
              <a:rPr lang="uk-UA" sz="2000" dirty="0" smtClean="0"/>
              <a:t>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uk-UA" sz="2000" dirty="0" smtClean="0"/>
              <a:t>                                                                                                                            Підготували</a:t>
            </a:r>
            <a:endParaRPr lang="uk-UA" sz="2000" dirty="0"/>
          </a:p>
          <a:p>
            <a:pPr marL="0" indent="0">
              <a:buNone/>
            </a:pPr>
            <a:r>
              <a:rPr lang="uk-UA" sz="2000" dirty="0" smtClean="0"/>
              <a:t>                                                                                                                         </a:t>
            </a:r>
            <a:r>
              <a:rPr lang="uk-UA" sz="2000" dirty="0" err="1" smtClean="0"/>
              <a:t>ліцеїстки</a:t>
            </a:r>
            <a:r>
              <a:rPr lang="uk-UA" sz="2000" dirty="0" smtClean="0"/>
              <a:t> 9 класу</a:t>
            </a:r>
          </a:p>
          <a:p>
            <a:pPr marL="0" indent="0">
              <a:buNone/>
            </a:pPr>
            <a:r>
              <a:rPr lang="uk-UA" sz="2000" dirty="0"/>
              <a:t> </a:t>
            </a:r>
            <a:r>
              <a:rPr lang="uk-UA" sz="2000" dirty="0" smtClean="0"/>
              <a:t>                                                                                                          Прикарпатського л/г коледжу</a:t>
            </a:r>
          </a:p>
          <a:p>
            <a:pPr marL="0" indent="0">
              <a:buNone/>
            </a:pPr>
            <a:r>
              <a:rPr lang="uk-UA" sz="2000" dirty="0"/>
              <a:t> </a:t>
            </a:r>
            <a:r>
              <a:rPr lang="uk-UA" sz="2000" dirty="0" smtClean="0"/>
              <a:t>                                                                                                                         Кравчук Оксана </a:t>
            </a:r>
          </a:p>
          <a:p>
            <a:pPr marL="0" indent="0">
              <a:buNone/>
            </a:pPr>
            <a:r>
              <a:rPr lang="uk-UA" sz="2000" dirty="0" smtClean="0"/>
              <a:t>                                                                                                                           </a:t>
            </a:r>
            <a:r>
              <a:rPr lang="uk-UA" sz="2000" dirty="0" err="1" smtClean="0"/>
              <a:t>Латик</a:t>
            </a:r>
            <a:r>
              <a:rPr lang="uk-UA" sz="2000" dirty="0" smtClean="0"/>
              <a:t> Софія В.</a:t>
            </a:r>
          </a:p>
          <a:p>
            <a:pPr marL="0" indent="0">
              <a:buNone/>
            </a:pPr>
            <a:r>
              <a:rPr lang="uk-UA" sz="2000" dirty="0" smtClean="0"/>
              <a:t>                                                                                                                            </a:t>
            </a:r>
            <a:r>
              <a:rPr lang="uk-UA" sz="2000" dirty="0" err="1" smtClean="0"/>
              <a:t>Фрищин</a:t>
            </a:r>
            <a:r>
              <a:rPr lang="uk-UA" sz="2000" dirty="0" smtClean="0"/>
              <a:t> Віра</a:t>
            </a:r>
            <a:endParaRPr lang="ru-RU" sz="2000" dirty="0"/>
          </a:p>
        </p:txBody>
      </p:sp>
      <p:sp>
        <p:nvSpPr>
          <p:cNvPr id="4" name="Пятно 2 3"/>
          <p:cNvSpPr/>
          <p:nvPr/>
        </p:nvSpPr>
        <p:spPr>
          <a:xfrm rot="813466">
            <a:off x="323528" y="4149080"/>
            <a:ext cx="2376264" cy="2088232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ятно 2 4"/>
          <p:cNvSpPr/>
          <p:nvPr/>
        </p:nvSpPr>
        <p:spPr>
          <a:xfrm rot="1334578">
            <a:off x="6588224" y="404664"/>
            <a:ext cx="2088232" cy="1872208"/>
          </a:xfrm>
          <a:prstGeom prst="irregularSeal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9990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lib.znaimo.com.ua/tw_files2/urls_4/960/d-959374/img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504" y="188640"/>
            <a:ext cx="8928992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44170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908720"/>
            <a:ext cx="5616624" cy="604867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 </a:t>
            </a:r>
            <a:r>
              <a:rPr lang="ru-RU" b="1" dirty="0" err="1">
                <a:solidFill>
                  <a:schemeClr val="tx1"/>
                </a:solidFill>
              </a:rPr>
              <a:t>Зародження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українського</a:t>
            </a:r>
            <a:r>
              <a:rPr lang="ru-RU" b="1" dirty="0">
                <a:solidFill>
                  <a:schemeClr val="tx1"/>
                </a:solidFill>
              </a:rPr>
              <a:t> театру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err="1"/>
              <a:t>Театральне</a:t>
            </a:r>
            <a:r>
              <a:rPr lang="ru-RU" dirty="0"/>
              <a:t> </a:t>
            </a:r>
            <a:r>
              <a:rPr lang="ru-RU" dirty="0" err="1"/>
              <a:t>мистецтво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бере</a:t>
            </a:r>
            <a:r>
              <a:rPr lang="ru-RU" dirty="0"/>
              <a:t> початок з </a:t>
            </a:r>
            <a:r>
              <a:rPr lang="ru-RU" dirty="0" err="1"/>
              <a:t>глибокої</a:t>
            </a:r>
            <a:r>
              <a:rPr lang="ru-RU" dirty="0"/>
              <a:t> </a:t>
            </a:r>
            <a:r>
              <a:rPr lang="ru-RU" dirty="0" err="1"/>
              <a:t>давнини</a:t>
            </a:r>
            <a:r>
              <a:rPr lang="ru-RU" dirty="0"/>
              <a:t> в </a:t>
            </a:r>
            <a:r>
              <a:rPr lang="ru-RU" dirty="0" err="1"/>
              <a:t>народних</a:t>
            </a:r>
            <a:r>
              <a:rPr lang="ru-RU" dirty="0"/>
              <a:t> </a:t>
            </a:r>
            <a:r>
              <a:rPr lang="ru-RU" dirty="0" err="1"/>
              <a:t>іграх</a:t>
            </a:r>
            <a:r>
              <a:rPr lang="ru-RU" dirty="0"/>
              <a:t>, </a:t>
            </a:r>
            <a:r>
              <a:rPr lang="ru-RU" dirty="0" err="1"/>
              <a:t>танцях</a:t>
            </a:r>
            <a:r>
              <a:rPr lang="ru-RU" dirty="0"/>
              <a:t>, </a:t>
            </a:r>
            <a:r>
              <a:rPr lang="ru-RU" dirty="0" err="1"/>
              <a:t>піснях</a:t>
            </a:r>
            <a:r>
              <a:rPr lang="ru-RU" dirty="0"/>
              <a:t> та обрядах. </a:t>
            </a:r>
            <a:r>
              <a:rPr lang="ru-RU" dirty="0" err="1"/>
              <a:t>Ще</a:t>
            </a:r>
            <a:r>
              <a:rPr lang="ru-RU" dirty="0"/>
              <a:t> з VI ст. </a:t>
            </a:r>
            <a:r>
              <a:rPr lang="ru-RU" dirty="0" err="1"/>
              <a:t>відомі</a:t>
            </a:r>
            <a:r>
              <a:rPr lang="ru-RU" dirty="0"/>
              <a:t> </a:t>
            </a:r>
            <a:r>
              <a:rPr lang="ru-RU" dirty="0" err="1"/>
              <a:t>театральні</a:t>
            </a:r>
            <a:r>
              <a:rPr lang="ru-RU" dirty="0"/>
              <a:t> </a:t>
            </a:r>
            <a:r>
              <a:rPr lang="ru-RU" dirty="0" err="1"/>
              <a:t>вистави</a:t>
            </a:r>
            <a:r>
              <a:rPr lang="ru-RU" dirty="0"/>
              <a:t> </a:t>
            </a:r>
            <a:r>
              <a:rPr lang="ru-RU" dirty="0" err="1"/>
              <a:t>скоморохів</a:t>
            </a:r>
            <a:r>
              <a:rPr lang="ru-RU" dirty="0"/>
              <a:t>. В </a:t>
            </a:r>
            <a:r>
              <a:rPr lang="ru-RU" dirty="0" err="1"/>
              <a:t>епоху</a:t>
            </a:r>
            <a:r>
              <a:rPr lang="ru-RU" dirty="0"/>
              <a:t> </a:t>
            </a:r>
            <a:r>
              <a:rPr lang="ru-RU" dirty="0" err="1"/>
              <a:t>Київської</a:t>
            </a:r>
            <a:r>
              <a:rPr lang="ru-RU" dirty="0"/>
              <a:t> </a:t>
            </a:r>
            <a:r>
              <a:rPr lang="ru-RU" dirty="0" err="1"/>
              <a:t>Русі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 театру </a:t>
            </a:r>
            <a:r>
              <a:rPr lang="ru-RU" dirty="0" err="1"/>
              <a:t>були</a:t>
            </a:r>
            <a:r>
              <a:rPr lang="ru-RU" dirty="0"/>
              <a:t> в </a:t>
            </a:r>
            <a:r>
              <a:rPr lang="ru-RU" dirty="0" err="1"/>
              <a:t>церковних</a:t>
            </a:r>
            <a:r>
              <a:rPr lang="ru-RU" dirty="0"/>
              <a:t> обрядах. Про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свідчать</a:t>
            </a:r>
            <a:r>
              <a:rPr lang="ru-RU" dirty="0"/>
              <a:t> фрески </a:t>
            </a:r>
            <a:r>
              <a:rPr lang="ru-RU" dirty="0" err="1"/>
              <a:t>Софійського</a:t>
            </a:r>
            <a:r>
              <a:rPr lang="ru-RU" dirty="0"/>
              <a:t> собору в </a:t>
            </a:r>
            <a:r>
              <a:rPr lang="ru-RU" dirty="0" err="1"/>
              <a:t>Києві</a:t>
            </a:r>
            <a:r>
              <a:rPr lang="ru-RU" dirty="0"/>
              <a:t> (XI </a:t>
            </a:r>
            <a:r>
              <a:rPr lang="ru-RU" dirty="0" err="1"/>
              <a:t>століття</a:t>
            </a:r>
            <a:r>
              <a:rPr lang="ru-RU" dirty="0"/>
              <a:t>).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зразки</a:t>
            </a:r>
            <a:r>
              <a:rPr lang="ru-RU" dirty="0"/>
              <a:t> </a:t>
            </a:r>
            <a:r>
              <a:rPr lang="ru-RU" dirty="0" err="1"/>
              <a:t>драми</a:t>
            </a:r>
            <a:r>
              <a:rPr lang="ru-RU" dirty="0"/>
              <a:t> </a:t>
            </a:r>
            <a:r>
              <a:rPr lang="ru-RU" dirty="0" err="1"/>
              <a:t>публічно</a:t>
            </a:r>
            <a:r>
              <a:rPr lang="ru-RU" dirty="0"/>
              <a:t> </a:t>
            </a:r>
            <a:r>
              <a:rPr lang="ru-RU" dirty="0" err="1"/>
              <a:t>виголошували</a:t>
            </a:r>
            <a:r>
              <a:rPr lang="ru-RU" dirty="0"/>
              <a:t> </a:t>
            </a:r>
            <a:r>
              <a:rPr lang="ru-RU" dirty="0" err="1"/>
              <a:t>учні</a:t>
            </a:r>
            <a:r>
              <a:rPr lang="ru-RU" dirty="0"/>
              <a:t> </a:t>
            </a:r>
            <a:r>
              <a:rPr lang="ru-RU" dirty="0" err="1"/>
              <a:t>київських</a:t>
            </a:r>
            <a:r>
              <a:rPr lang="ru-RU" dirty="0"/>
              <a:t> </a:t>
            </a:r>
            <a:r>
              <a:rPr lang="ru-RU" dirty="0" err="1"/>
              <a:t>Братської</a:t>
            </a:r>
            <a:r>
              <a:rPr lang="ru-RU" dirty="0"/>
              <a:t> (</a:t>
            </a:r>
            <a:r>
              <a:rPr lang="ru-RU" dirty="0" err="1"/>
              <a:t>Києво-Могилянська</a:t>
            </a:r>
            <a:r>
              <a:rPr lang="ru-RU" dirty="0"/>
              <a:t> </a:t>
            </a:r>
            <a:r>
              <a:rPr lang="ru-RU" dirty="0" err="1"/>
              <a:t>Академії</a:t>
            </a:r>
            <a:r>
              <a:rPr lang="ru-RU" dirty="0"/>
              <a:t>) та </a:t>
            </a:r>
            <a:r>
              <a:rPr lang="ru-RU" dirty="0" err="1"/>
              <a:t>Лаврської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 (XVI—XVII </a:t>
            </a:r>
            <a:r>
              <a:rPr lang="ru-RU" dirty="0" err="1"/>
              <a:t>століття</a:t>
            </a:r>
            <a:r>
              <a:rPr lang="ru-RU" dirty="0"/>
              <a:t>). </a:t>
            </a:r>
            <a:r>
              <a:rPr lang="ru-RU" dirty="0" err="1"/>
              <a:t>Важливими</a:t>
            </a:r>
            <a:r>
              <a:rPr lang="ru-RU" dirty="0"/>
              <a:t> центрами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релігійної</a:t>
            </a:r>
            <a:r>
              <a:rPr lang="ru-RU" dirty="0"/>
              <a:t> </a:t>
            </a:r>
            <a:r>
              <a:rPr lang="ru-RU" dirty="0" err="1"/>
              <a:t>драми</a:t>
            </a:r>
            <a:r>
              <a:rPr lang="ru-RU" dirty="0"/>
              <a:t> у </a:t>
            </a:r>
            <a:r>
              <a:rPr lang="ru-RU" dirty="0" err="1"/>
              <a:t>цей</a:t>
            </a:r>
            <a:r>
              <a:rPr lang="ru-RU" dirty="0"/>
              <a:t> час </a:t>
            </a:r>
            <a:r>
              <a:rPr lang="ru-RU" dirty="0" err="1"/>
              <a:t>вважалася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Львівська</a:t>
            </a:r>
            <a:r>
              <a:rPr lang="ru-RU" dirty="0"/>
              <a:t> </a:t>
            </a:r>
            <a:r>
              <a:rPr lang="ru-RU" dirty="0" err="1"/>
              <a:t>братська</a:t>
            </a:r>
            <a:r>
              <a:rPr lang="ru-RU" dirty="0"/>
              <a:t> школа та </a:t>
            </a:r>
            <a:r>
              <a:rPr lang="ru-RU" dirty="0" err="1"/>
              <a:t>Острозька</a:t>
            </a:r>
            <a:r>
              <a:rPr lang="ru-RU" dirty="0"/>
              <a:t> </a:t>
            </a:r>
            <a:r>
              <a:rPr lang="ru-RU" dirty="0" err="1"/>
              <a:t>академія</a:t>
            </a:r>
            <a:r>
              <a:rPr lang="ru-RU" dirty="0"/>
              <a:t>. 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332656"/>
            <a:ext cx="6343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/>
              <a:t>Розвиток</a:t>
            </a:r>
            <a:r>
              <a:rPr lang="ru-RU" sz="3600" b="1" dirty="0"/>
              <a:t> </a:t>
            </a:r>
            <a:r>
              <a:rPr lang="ru-RU" sz="3600" b="1" dirty="0" err="1"/>
              <a:t>українського</a:t>
            </a:r>
            <a:r>
              <a:rPr lang="ru-RU" sz="3600" b="1" dirty="0"/>
              <a:t> театру</a:t>
            </a:r>
            <a:endParaRPr lang="ru-RU" sz="3600" b="1" dirty="0"/>
          </a:p>
        </p:txBody>
      </p:sp>
      <p:pic>
        <p:nvPicPr>
          <p:cNvPr id="5" name="Рисунок 4" descr="https://encrypted-tbn0.gstatic.com/images?q=tbn:ANd9GcRhgvdIwPcWTuiENC_14RM30SfmycIuTsiG7vgKO-LDJ0TO9Gwfy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1484784"/>
            <a:ext cx="3024336" cy="396044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5368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ukraine.ui.ua/content/images/literatura/File_53934128MjU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512" y="188640"/>
            <a:ext cx="4248472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11560" y="5719029"/>
            <a:ext cx="3272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XVII—XVIII </a:t>
            </a:r>
            <a:r>
              <a:rPr lang="ru-RU" sz="2800" b="1" dirty="0" err="1"/>
              <a:t>століття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99992" y="640716"/>
            <a:ext cx="446449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Серед</a:t>
            </a:r>
            <a:r>
              <a:rPr lang="ru-RU" sz="2000" dirty="0"/>
              <a:t> </a:t>
            </a:r>
            <a:r>
              <a:rPr lang="ru-RU" sz="2000" dirty="0" err="1"/>
              <a:t>явищ</a:t>
            </a:r>
            <a:r>
              <a:rPr lang="ru-RU" sz="2000" dirty="0"/>
              <a:t> </a:t>
            </a:r>
            <a:r>
              <a:rPr lang="ru-RU" sz="2000" dirty="0" err="1"/>
              <a:t>мистецького</a:t>
            </a:r>
            <a:r>
              <a:rPr lang="ru-RU" sz="2000" dirty="0"/>
              <a:t> </a:t>
            </a:r>
            <a:r>
              <a:rPr lang="ru-RU" sz="2000" dirty="0" err="1"/>
              <a:t>побуту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 ХVII-ХVIII </a:t>
            </a:r>
            <a:r>
              <a:rPr lang="ru-RU" sz="2000" dirty="0" err="1"/>
              <a:t>століть</a:t>
            </a:r>
            <a:r>
              <a:rPr lang="ru-RU" sz="2000" dirty="0"/>
              <a:t> </a:t>
            </a:r>
            <a:r>
              <a:rPr lang="ru-RU" sz="2000" dirty="0" err="1"/>
              <a:t>особливої</a:t>
            </a:r>
            <a:r>
              <a:rPr lang="ru-RU" sz="2000" dirty="0"/>
              <a:t> </a:t>
            </a:r>
            <a:r>
              <a:rPr lang="ru-RU" sz="2000" dirty="0" err="1"/>
              <a:t>уваги</a:t>
            </a:r>
            <a:r>
              <a:rPr lang="ru-RU" sz="2000" dirty="0"/>
              <a:t> </a:t>
            </a:r>
            <a:r>
              <a:rPr lang="ru-RU" sz="2000" dirty="0" err="1"/>
              <a:t>заслуговує</a:t>
            </a:r>
            <a:r>
              <a:rPr lang="ru-RU" sz="2000" dirty="0"/>
              <a:t> театр, початки </a:t>
            </a:r>
            <a:r>
              <a:rPr lang="ru-RU" sz="2000" dirty="0" err="1"/>
              <a:t>якого</a:t>
            </a:r>
            <a:r>
              <a:rPr lang="ru-RU" sz="2000" dirty="0"/>
              <a:t> </a:t>
            </a:r>
            <a:r>
              <a:rPr lang="ru-RU" sz="2000" dirty="0" err="1"/>
              <a:t>сягають</a:t>
            </a:r>
            <a:r>
              <a:rPr lang="ru-RU" sz="2000" dirty="0"/>
              <a:t> </a:t>
            </a:r>
            <a:r>
              <a:rPr lang="ru-RU" sz="2000" dirty="0" err="1"/>
              <a:t>ще</a:t>
            </a:r>
            <a:r>
              <a:rPr lang="ru-RU" sz="2000" dirty="0"/>
              <a:t> в </a:t>
            </a:r>
            <a:r>
              <a:rPr lang="ru-RU" sz="2000" dirty="0" err="1"/>
              <a:t>часи</a:t>
            </a:r>
            <a:r>
              <a:rPr lang="ru-RU" sz="2000" dirty="0"/>
              <a:t> </a:t>
            </a:r>
            <a:r>
              <a:rPr lang="ru-RU" sz="2000" dirty="0" err="1"/>
              <a:t>синкретичної</a:t>
            </a:r>
            <a:r>
              <a:rPr lang="ru-RU" sz="2000" dirty="0"/>
              <a:t> </a:t>
            </a:r>
            <a:r>
              <a:rPr lang="ru-RU" sz="2000" dirty="0" err="1"/>
              <a:t>єдності</a:t>
            </a:r>
            <a:r>
              <a:rPr lang="ru-RU" sz="2000" dirty="0"/>
              <a:t> </a:t>
            </a:r>
            <a:r>
              <a:rPr lang="ru-RU" sz="2000" dirty="0" err="1"/>
              <a:t>найдавніших</a:t>
            </a:r>
            <a:r>
              <a:rPr lang="ru-RU" sz="2000" dirty="0"/>
              <a:t> </a:t>
            </a:r>
            <a:r>
              <a:rPr lang="ru-RU" sz="2000" dirty="0" err="1"/>
              <a:t>фольклорних</a:t>
            </a:r>
            <a:r>
              <a:rPr lang="ru-RU" sz="2000" dirty="0"/>
              <a:t> </a:t>
            </a:r>
            <a:r>
              <a:rPr lang="ru-RU" sz="2000" dirty="0" err="1"/>
              <a:t>жанрів</a:t>
            </a:r>
            <a:r>
              <a:rPr lang="ru-RU" sz="2000" dirty="0"/>
              <a:t>: </a:t>
            </a:r>
            <a:r>
              <a:rPr lang="ru-RU" sz="2000" dirty="0" err="1"/>
              <a:t>обрядових</a:t>
            </a:r>
            <a:r>
              <a:rPr lang="ru-RU" sz="2000" dirty="0"/>
              <a:t> </a:t>
            </a:r>
            <a:r>
              <a:rPr lang="ru-RU" sz="2000" dirty="0" err="1"/>
              <a:t>пісень</a:t>
            </a:r>
            <a:r>
              <a:rPr lang="ru-RU" sz="2000" dirty="0"/>
              <a:t>, </a:t>
            </a:r>
            <a:r>
              <a:rPr lang="ru-RU" sz="2000" dirty="0" err="1"/>
              <a:t>хороводів</a:t>
            </a:r>
            <a:r>
              <a:rPr lang="ru-RU" sz="2000" dirty="0"/>
              <a:t>, </a:t>
            </a:r>
            <a:r>
              <a:rPr lang="ru-RU" sz="2000" dirty="0" err="1"/>
              <a:t>театралізованих</a:t>
            </a:r>
            <a:r>
              <a:rPr lang="ru-RU" sz="2000" dirty="0"/>
              <a:t> </a:t>
            </a:r>
            <a:r>
              <a:rPr lang="ru-RU" sz="2000" dirty="0" err="1"/>
              <a:t>дійств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нерозривно</a:t>
            </a:r>
            <a:r>
              <a:rPr lang="ru-RU" sz="2000" dirty="0"/>
              <a:t> </a:t>
            </a:r>
            <a:r>
              <a:rPr lang="ru-RU" sz="2000" dirty="0" err="1"/>
              <a:t>поєднували</a:t>
            </a:r>
            <a:r>
              <a:rPr lang="ru-RU" sz="2000" dirty="0"/>
              <a:t> слово, </a:t>
            </a:r>
            <a:r>
              <a:rPr lang="ru-RU" sz="2000" dirty="0" err="1"/>
              <a:t>музику</a:t>
            </a:r>
            <a:r>
              <a:rPr lang="ru-RU" sz="2000" dirty="0"/>
              <a:t>, </a:t>
            </a:r>
            <a:r>
              <a:rPr lang="ru-RU" sz="2000" dirty="0" err="1"/>
              <a:t>танець</a:t>
            </a:r>
            <a:r>
              <a:rPr lang="ru-RU" sz="2000" dirty="0"/>
              <a:t>, </a:t>
            </a:r>
            <a:r>
              <a:rPr lang="ru-RU" sz="2000" dirty="0" err="1"/>
              <a:t>акторську</a:t>
            </a:r>
            <a:r>
              <a:rPr lang="ru-RU" sz="2000" dirty="0"/>
              <a:t> </a:t>
            </a:r>
            <a:r>
              <a:rPr lang="ru-RU" sz="2000" dirty="0" err="1"/>
              <a:t>гру</a:t>
            </a:r>
            <a:r>
              <a:rPr lang="ru-RU" sz="2000" dirty="0"/>
              <a:t>. </a:t>
            </a:r>
            <a:r>
              <a:rPr lang="ru-RU" sz="2000" dirty="0" err="1"/>
              <a:t>Проте</a:t>
            </a:r>
            <a:r>
              <a:rPr lang="ru-RU" sz="2000" dirty="0"/>
              <a:t> </a:t>
            </a:r>
            <a:r>
              <a:rPr lang="ru-RU" sz="2000" dirty="0" err="1"/>
              <a:t>поступовий</a:t>
            </a:r>
            <a:r>
              <a:rPr lang="ru-RU" sz="2000" dirty="0"/>
              <a:t> </a:t>
            </a:r>
            <a:r>
              <a:rPr lang="ru-RU" sz="2000" dirty="0" err="1"/>
              <a:t>розвиток</a:t>
            </a:r>
            <a:r>
              <a:rPr lang="ru-RU" sz="2000" dirty="0"/>
              <a:t> </a:t>
            </a:r>
            <a:r>
              <a:rPr lang="ru-RU" sz="2000" dirty="0" err="1"/>
              <a:t>освіти</a:t>
            </a:r>
            <a:r>
              <a:rPr lang="ru-RU" sz="2000" dirty="0"/>
              <a:t>, </a:t>
            </a:r>
            <a:r>
              <a:rPr lang="ru-RU" sz="2000" dirty="0" err="1"/>
              <a:t>культури</a:t>
            </a:r>
            <a:r>
              <a:rPr lang="ru-RU" sz="2000" dirty="0"/>
              <a:t> народу </a:t>
            </a:r>
            <a:r>
              <a:rPr lang="ru-RU" sz="2000" dirty="0" err="1"/>
              <a:t>призвів</a:t>
            </a:r>
            <a:r>
              <a:rPr lang="ru-RU" sz="2000" dirty="0"/>
              <a:t> до </a:t>
            </a:r>
            <a:r>
              <a:rPr lang="ru-RU" sz="2000" dirty="0" err="1"/>
              <a:t>компромісних</a:t>
            </a:r>
            <a:r>
              <a:rPr lang="ru-RU" sz="2000" dirty="0"/>
              <a:t> </a:t>
            </a:r>
            <a:r>
              <a:rPr lang="ru-RU" sz="2000" dirty="0" err="1"/>
              <a:t>рішень</a:t>
            </a:r>
            <a:r>
              <a:rPr lang="ru-RU" sz="2000" dirty="0"/>
              <a:t> </a:t>
            </a:r>
            <a:r>
              <a:rPr lang="ru-RU" sz="2000" dirty="0" err="1"/>
              <a:t>цієї</a:t>
            </a:r>
            <a:r>
              <a:rPr lang="ru-RU" sz="2000" dirty="0"/>
              <a:t> </a:t>
            </a:r>
            <a:r>
              <a:rPr lang="ru-RU" sz="2000" dirty="0" err="1"/>
              <a:t>проблеми</a:t>
            </a:r>
            <a:r>
              <a:rPr lang="ru-RU" sz="2000" dirty="0"/>
              <a:t>. </a:t>
            </a:r>
            <a:r>
              <a:rPr lang="ru-RU" sz="2000" dirty="0" err="1"/>
              <a:t>Цьому</a:t>
            </a:r>
            <a:r>
              <a:rPr lang="ru-RU" sz="2000" dirty="0"/>
              <a:t> </a:t>
            </a:r>
            <a:r>
              <a:rPr lang="ru-RU" sz="2000" dirty="0" err="1"/>
              <a:t>сприяли</a:t>
            </a:r>
            <a:r>
              <a:rPr lang="ru-RU" sz="2000" dirty="0"/>
              <a:t>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контакти</a:t>
            </a:r>
            <a:r>
              <a:rPr lang="ru-RU" sz="2000" dirty="0"/>
              <a:t> з </a:t>
            </a:r>
            <a:r>
              <a:rPr lang="ru-RU" sz="2000" dirty="0" err="1"/>
              <a:t>європейським</a:t>
            </a:r>
            <a:r>
              <a:rPr lang="ru-RU" sz="2000" dirty="0"/>
              <a:t> театром XVI—ХVII </a:t>
            </a:r>
            <a:r>
              <a:rPr lang="ru-RU" sz="2000" dirty="0" err="1"/>
              <a:t>століття</a:t>
            </a:r>
            <a:r>
              <a:rPr lang="ru-RU" sz="2000" dirty="0"/>
              <a:t>, де </a:t>
            </a:r>
            <a:r>
              <a:rPr lang="ru-RU" sz="2000" dirty="0" err="1"/>
              <a:t>поряд</a:t>
            </a:r>
            <a:r>
              <a:rPr lang="ru-RU" sz="2000" dirty="0"/>
              <a:t> з </a:t>
            </a:r>
            <a:r>
              <a:rPr lang="ru-RU" sz="2000" dirty="0" err="1"/>
              <a:t>п'єсами</a:t>
            </a:r>
            <a:r>
              <a:rPr lang="ru-RU" sz="2000" dirty="0"/>
              <a:t> </a:t>
            </a:r>
            <a:r>
              <a:rPr lang="ru-RU" sz="2000" dirty="0" err="1"/>
              <a:t>релігійного</a:t>
            </a:r>
            <a:r>
              <a:rPr lang="ru-RU" sz="2000" dirty="0"/>
              <a:t> </a:t>
            </a:r>
            <a:r>
              <a:rPr lang="ru-RU" sz="2000" dirty="0" err="1"/>
              <a:t>змісту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виконувались</a:t>
            </a:r>
            <a:r>
              <a:rPr lang="ru-RU" sz="2000" dirty="0"/>
              <a:t> у храмах з </a:t>
            </a:r>
            <a:r>
              <a:rPr lang="ru-RU" sz="2000" dirty="0" err="1"/>
              <a:t>нагоди</a:t>
            </a:r>
            <a:r>
              <a:rPr lang="ru-RU" sz="2000" dirty="0"/>
              <a:t> </a:t>
            </a:r>
            <a:r>
              <a:rPr lang="ru-RU" sz="2000" dirty="0" err="1"/>
              <a:t>Різдва</a:t>
            </a:r>
            <a:r>
              <a:rPr lang="ru-RU" sz="2000" dirty="0"/>
              <a:t>, Великого Посту, </a:t>
            </a:r>
            <a:r>
              <a:rPr lang="ru-RU" sz="2000" dirty="0" err="1"/>
              <a:t>Великодня</a:t>
            </a:r>
            <a:r>
              <a:rPr lang="ru-RU" sz="2000" dirty="0"/>
              <a:t>, </a:t>
            </a:r>
            <a:r>
              <a:rPr lang="ru-RU" sz="2000" dirty="0" err="1"/>
              <a:t>набував</a:t>
            </a:r>
            <a:r>
              <a:rPr lang="ru-RU" sz="2000" dirty="0"/>
              <a:t> широкого </a:t>
            </a:r>
            <a:r>
              <a:rPr lang="ru-RU" sz="2000" dirty="0" err="1"/>
              <a:t>розповсюдження</a:t>
            </a:r>
            <a:r>
              <a:rPr lang="ru-RU" sz="2000" dirty="0"/>
              <a:t> </a:t>
            </a:r>
            <a:r>
              <a:rPr lang="ru-RU" sz="2000" dirty="0" err="1"/>
              <a:t>народний</a:t>
            </a:r>
            <a:r>
              <a:rPr lang="ru-RU" sz="2000" dirty="0"/>
              <a:t> </a:t>
            </a:r>
            <a:r>
              <a:rPr lang="ru-RU" sz="2000" dirty="0" err="1"/>
              <a:t>ярмарковий</a:t>
            </a:r>
            <a:r>
              <a:rPr lang="ru-RU" sz="2000" dirty="0"/>
              <a:t> театр.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46880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6669360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Сформувалися</a:t>
            </a:r>
            <a:r>
              <a:rPr lang="ru-RU" dirty="0"/>
              <a:t> </a:t>
            </a:r>
            <a:r>
              <a:rPr lang="ru-RU" dirty="0" err="1"/>
              <a:t>типові</a:t>
            </a:r>
            <a:r>
              <a:rPr lang="ru-RU" dirty="0"/>
              <a:t> </a:t>
            </a:r>
            <a:r>
              <a:rPr lang="ru-RU" dirty="0" err="1"/>
              <a:t>сюжетні</a:t>
            </a:r>
            <a:r>
              <a:rPr lang="ru-RU" dirty="0"/>
              <a:t> </a:t>
            </a:r>
            <a:r>
              <a:rPr lang="ru-RU" dirty="0" err="1"/>
              <a:t>колізії</a:t>
            </a:r>
            <a:r>
              <a:rPr lang="ru-RU" dirty="0"/>
              <a:t> </a:t>
            </a:r>
            <a:r>
              <a:rPr lang="ru-RU" dirty="0" err="1"/>
              <a:t>побутових</a:t>
            </a:r>
            <a:r>
              <a:rPr lang="ru-RU" dirty="0"/>
              <a:t> </a:t>
            </a:r>
            <a:r>
              <a:rPr lang="ru-RU" dirty="0" err="1"/>
              <a:t>вистав</a:t>
            </a:r>
            <a:r>
              <a:rPr lang="ru-RU" dirty="0"/>
              <a:t> з </a:t>
            </a:r>
            <a:r>
              <a:rPr lang="ru-RU" dirty="0" err="1"/>
              <a:t>характерними</a:t>
            </a:r>
            <a:r>
              <a:rPr lang="ru-RU" dirty="0"/>
              <a:t> персонажами-масками: </a:t>
            </a:r>
            <a:r>
              <a:rPr lang="ru-RU" dirty="0" err="1"/>
              <a:t>рівнивий</a:t>
            </a:r>
            <a:r>
              <a:rPr lang="ru-RU" dirty="0"/>
              <a:t> </a:t>
            </a:r>
            <a:r>
              <a:rPr lang="ru-RU" dirty="0" err="1"/>
              <a:t>старий</a:t>
            </a:r>
            <a:r>
              <a:rPr lang="ru-RU" dirty="0"/>
              <a:t> </a:t>
            </a:r>
            <a:r>
              <a:rPr lang="ru-RU" dirty="0" err="1"/>
              <a:t>чоловік</a:t>
            </a:r>
            <a:r>
              <a:rPr lang="ru-RU" dirty="0"/>
              <a:t>, кокетлива молода </a:t>
            </a:r>
            <a:r>
              <a:rPr lang="ru-RU" dirty="0" err="1"/>
              <a:t>жінка</a:t>
            </a:r>
            <a:r>
              <a:rPr lang="ru-RU" dirty="0"/>
              <a:t>, </a:t>
            </a:r>
            <a:r>
              <a:rPr lang="ru-RU" dirty="0" err="1"/>
              <a:t>коханець</a:t>
            </a:r>
            <a:r>
              <a:rPr lang="ru-RU" dirty="0"/>
              <a:t>, монах, </a:t>
            </a:r>
            <a:r>
              <a:rPr lang="ru-RU" dirty="0" err="1"/>
              <a:t>Арлекін</a:t>
            </a:r>
            <a:r>
              <a:rPr lang="ru-RU" dirty="0"/>
              <a:t>, </a:t>
            </a:r>
            <a:r>
              <a:rPr lang="ru-RU" dirty="0" err="1"/>
              <a:t>Коломбіна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 </a:t>
            </a:r>
            <a:r>
              <a:rPr lang="ru-RU" dirty="0" err="1"/>
              <a:t>Подібні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</a:t>
            </a:r>
            <a:r>
              <a:rPr lang="ru-RU" dirty="0" err="1"/>
              <a:t>своєрідно</a:t>
            </a:r>
            <a:r>
              <a:rPr lang="ru-RU" dirty="0"/>
              <a:t> </a:t>
            </a:r>
            <a:r>
              <a:rPr lang="ru-RU" dirty="0" err="1"/>
              <a:t>виявлялись</a:t>
            </a:r>
            <a:r>
              <a:rPr lang="ru-RU" dirty="0"/>
              <a:t> і в </a:t>
            </a:r>
            <a:r>
              <a:rPr lang="ru-RU" dirty="0" err="1"/>
              <a:t>Україні</a:t>
            </a:r>
            <a:r>
              <a:rPr lang="ru-RU" dirty="0"/>
              <a:t> як на </a:t>
            </a:r>
            <a:r>
              <a:rPr lang="ru-RU" dirty="0" err="1"/>
              <a:t>професійному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 у формах «</a:t>
            </a:r>
            <a:r>
              <a:rPr lang="ru-RU" dirty="0" err="1"/>
              <a:t>високої</a:t>
            </a:r>
            <a:r>
              <a:rPr lang="ru-RU" dirty="0"/>
              <a:t> </a:t>
            </a:r>
            <a:r>
              <a:rPr lang="ru-RU" dirty="0" err="1"/>
              <a:t>драми</a:t>
            </a:r>
            <a:r>
              <a:rPr lang="ru-RU" dirty="0"/>
              <a:t>», так і в широкому </a:t>
            </a:r>
            <a:r>
              <a:rPr lang="ru-RU" dirty="0" err="1"/>
              <a:t>існуванні</a:t>
            </a:r>
            <a:r>
              <a:rPr lang="ru-RU" dirty="0"/>
              <a:t> </a:t>
            </a:r>
            <a:r>
              <a:rPr lang="ru-RU" dirty="0" err="1"/>
              <a:t>жанрів</a:t>
            </a:r>
            <a:r>
              <a:rPr lang="ru-RU" dirty="0"/>
              <a:t> «</a:t>
            </a:r>
            <a:r>
              <a:rPr lang="ru-RU" dirty="0" err="1"/>
              <a:t>низького</a:t>
            </a:r>
            <a:r>
              <a:rPr lang="ru-RU" dirty="0"/>
              <a:t> </a:t>
            </a:r>
            <a:r>
              <a:rPr lang="ru-RU" dirty="0" err="1"/>
              <a:t>бароко</a:t>
            </a:r>
            <a:r>
              <a:rPr lang="ru-RU" dirty="0"/>
              <a:t>» — у </a:t>
            </a:r>
            <a:r>
              <a:rPr lang="ru-RU" dirty="0" err="1"/>
              <a:t>народних</a:t>
            </a:r>
            <a:r>
              <a:rPr lang="ru-RU" dirty="0"/>
              <a:t> </a:t>
            </a:r>
            <a:r>
              <a:rPr lang="ru-RU" dirty="0" err="1"/>
              <a:t>інтермедіях</a:t>
            </a:r>
            <a:r>
              <a:rPr lang="ru-RU" dirty="0"/>
              <a:t>, </a:t>
            </a:r>
            <a:r>
              <a:rPr lang="ru-RU" dirty="0" err="1"/>
              <a:t>ляльковому</a:t>
            </a:r>
            <a:r>
              <a:rPr lang="ru-RU" dirty="0"/>
              <a:t> </a:t>
            </a:r>
            <a:r>
              <a:rPr lang="ru-RU" dirty="0" err="1"/>
              <a:t>театрі-вертепі</a:t>
            </a:r>
            <a:r>
              <a:rPr lang="ru-RU" dirty="0"/>
              <a:t>. </a:t>
            </a:r>
          </a:p>
          <a:p>
            <a:r>
              <a:rPr lang="ru-RU" dirty="0" err="1"/>
              <a:t>Головним</a:t>
            </a:r>
            <a:r>
              <a:rPr lang="ru-RU" dirty="0"/>
              <a:t> центром </a:t>
            </a:r>
            <a:r>
              <a:rPr lang="ru-RU" dirty="0" err="1"/>
              <a:t>творення</a:t>
            </a:r>
            <a:r>
              <a:rPr lang="ru-RU" dirty="0"/>
              <a:t>, </a:t>
            </a:r>
            <a:r>
              <a:rPr lang="ru-RU" dirty="0" err="1"/>
              <a:t>виконання</a:t>
            </a:r>
            <a:r>
              <a:rPr lang="ru-RU" dirty="0"/>
              <a:t> і </a:t>
            </a:r>
            <a:r>
              <a:rPr lang="ru-RU" dirty="0" err="1"/>
              <a:t>розповсюдження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форм театрального </a:t>
            </a:r>
            <a:r>
              <a:rPr lang="ru-RU" dirty="0" err="1"/>
              <a:t>життя</a:t>
            </a:r>
            <a:r>
              <a:rPr lang="ru-RU" dirty="0"/>
              <a:t> ХVII—ХVIII ст.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Києво-Могилянська</a:t>
            </a:r>
            <a:r>
              <a:rPr lang="ru-RU" dirty="0"/>
              <a:t> </a:t>
            </a:r>
            <a:r>
              <a:rPr lang="ru-RU" dirty="0" err="1"/>
              <a:t>академія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професори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авторами </a:t>
            </a:r>
            <a:r>
              <a:rPr lang="ru-RU" dirty="0" err="1"/>
              <a:t>драматичних</a:t>
            </a:r>
            <a:r>
              <a:rPr lang="ru-RU" dirty="0"/>
              <a:t> </a:t>
            </a:r>
            <a:r>
              <a:rPr lang="ru-RU" dirty="0" err="1"/>
              <a:t>творів</a:t>
            </a:r>
            <a:r>
              <a:rPr lang="ru-RU" dirty="0"/>
              <a:t>, теоретиками театру, а </a:t>
            </a:r>
            <a:r>
              <a:rPr lang="ru-RU" dirty="0" err="1"/>
              <a:t>студенти</a:t>
            </a:r>
            <a:r>
              <a:rPr lang="ru-RU" dirty="0"/>
              <a:t>-бурсаки - </a:t>
            </a:r>
            <a:r>
              <a:rPr lang="ru-RU" dirty="0" err="1"/>
              <a:t>акторами</a:t>
            </a:r>
            <a:r>
              <a:rPr lang="ru-RU" dirty="0"/>
              <a:t> і </a:t>
            </a:r>
            <a:r>
              <a:rPr lang="ru-RU" dirty="0" err="1"/>
              <a:t>основними</a:t>
            </a:r>
            <a:r>
              <a:rPr lang="ru-RU" dirty="0"/>
              <a:t> </a:t>
            </a:r>
            <a:r>
              <a:rPr lang="ru-RU" dirty="0" err="1"/>
              <a:t>носіями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. З </a:t>
            </a:r>
            <a:r>
              <a:rPr lang="ru-RU" dirty="0" err="1"/>
              <a:t>особливим</a:t>
            </a:r>
            <a:r>
              <a:rPr lang="ru-RU" dirty="0"/>
              <a:t> запалом </a:t>
            </a:r>
            <a:r>
              <a:rPr lang="ru-RU" dirty="0" err="1"/>
              <a:t>виконувались</a:t>
            </a:r>
            <a:r>
              <a:rPr lang="ru-RU" dirty="0"/>
              <a:t> </a:t>
            </a:r>
            <a:r>
              <a:rPr lang="ru-RU" dirty="0" err="1"/>
              <a:t>театральні</a:t>
            </a:r>
            <a:r>
              <a:rPr lang="ru-RU" dirty="0"/>
              <a:t> </a:t>
            </a:r>
            <a:r>
              <a:rPr lang="ru-RU" dirty="0" err="1"/>
              <a:t>п'єси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традиційних</a:t>
            </a:r>
            <a:r>
              <a:rPr lang="ru-RU" dirty="0"/>
              <a:t> «</a:t>
            </a:r>
            <a:r>
              <a:rPr lang="ru-RU" dirty="0" err="1"/>
              <a:t>рекреацій</a:t>
            </a:r>
            <a:r>
              <a:rPr lang="ru-RU" dirty="0"/>
              <a:t>» — </a:t>
            </a:r>
            <a:r>
              <a:rPr lang="ru-RU" dirty="0" err="1"/>
              <a:t>травневих</a:t>
            </a:r>
            <a:r>
              <a:rPr lang="ru-RU" dirty="0"/>
              <a:t> </a:t>
            </a:r>
            <a:r>
              <a:rPr lang="ru-RU" dirty="0" err="1"/>
              <a:t>днів</a:t>
            </a:r>
            <a:r>
              <a:rPr lang="ru-RU" dirty="0"/>
              <a:t> </a:t>
            </a:r>
            <a:r>
              <a:rPr lang="ru-RU" dirty="0" err="1"/>
              <a:t>відпочинку</a:t>
            </a:r>
            <a:r>
              <a:rPr lang="ru-RU" dirty="0"/>
              <a:t>, коли </a:t>
            </a:r>
            <a:r>
              <a:rPr lang="ru-RU" dirty="0" err="1"/>
              <a:t>учнівська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опікою</a:t>
            </a:r>
            <a:r>
              <a:rPr lang="ru-RU" dirty="0"/>
              <a:t> </a:t>
            </a:r>
            <a:r>
              <a:rPr lang="ru-RU" dirty="0" err="1"/>
              <a:t>педагогів</a:t>
            </a:r>
            <a:r>
              <a:rPr lang="ru-RU" dirty="0"/>
              <a:t> і </a:t>
            </a:r>
            <a:r>
              <a:rPr lang="ru-RU" dirty="0" err="1"/>
              <a:t>наставників</a:t>
            </a:r>
            <a:r>
              <a:rPr lang="ru-RU" dirty="0"/>
              <a:t> </a:t>
            </a:r>
            <a:r>
              <a:rPr lang="ru-RU" dirty="0" err="1"/>
              <a:t>відправлялася</a:t>
            </a:r>
            <a:r>
              <a:rPr lang="ru-RU" dirty="0"/>
              <a:t> на </a:t>
            </a:r>
            <a:r>
              <a:rPr lang="ru-RU" dirty="0" err="1"/>
              <a:t>околицю</a:t>
            </a:r>
            <a:r>
              <a:rPr lang="ru-RU" dirty="0"/>
              <a:t> </a:t>
            </a:r>
            <a:r>
              <a:rPr lang="ru-RU" dirty="0" err="1"/>
              <a:t>Києва</a:t>
            </a:r>
            <a:r>
              <a:rPr lang="ru-RU" dirty="0"/>
              <a:t>: «Все </a:t>
            </a:r>
            <a:r>
              <a:rPr lang="ru-RU" dirty="0" err="1"/>
              <a:t>грало</a:t>
            </a:r>
            <a:r>
              <a:rPr lang="ru-RU" dirty="0"/>
              <a:t>, </a:t>
            </a:r>
            <a:r>
              <a:rPr lang="ru-RU" dirty="0" err="1"/>
              <a:t>вирувало</a:t>
            </a:r>
            <a:r>
              <a:rPr lang="ru-RU" dirty="0"/>
              <a:t>, </a:t>
            </a:r>
            <a:r>
              <a:rPr lang="ru-RU" dirty="0" err="1"/>
              <a:t>тішилося</a:t>
            </a:r>
            <a:r>
              <a:rPr lang="ru-RU" dirty="0"/>
              <a:t> і </a:t>
            </a:r>
            <a:r>
              <a:rPr lang="ru-RU" dirty="0" err="1"/>
              <a:t>м'ячем</a:t>
            </a:r>
            <a:r>
              <a:rPr lang="ru-RU" dirty="0"/>
              <a:t>, і кеглями, і </a:t>
            </a:r>
            <a:r>
              <a:rPr lang="ru-RU" dirty="0" err="1"/>
              <a:t>пристойними</a:t>
            </a:r>
            <a:r>
              <a:rPr lang="ru-RU" dirty="0"/>
              <a:t> </a:t>
            </a:r>
            <a:r>
              <a:rPr lang="ru-RU" dirty="0" err="1"/>
              <a:t>гімнами</a:t>
            </a:r>
            <a:r>
              <a:rPr lang="ru-RU" dirty="0"/>
              <a:t>, а </a:t>
            </a:r>
            <a:r>
              <a:rPr lang="ru-RU" dirty="0" err="1"/>
              <a:t>студенти</a:t>
            </a:r>
            <a:r>
              <a:rPr lang="ru-RU" dirty="0"/>
              <a:t> старших </a:t>
            </a:r>
            <a:r>
              <a:rPr lang="ru-RU" dirty="0" err="1"/>
              <a:t>відділів</a:t>
            </a:r>
            <a:r>
              <a:rPr lang="ru-RU" dirty="0"/>
              <a:t> </a:t>
            </a:r>
            <a:r>
              <a:rPr lang="ru-RU" dirty="0" err="1"/>
              <a:t>створювали</a:t>
            </a:r>
            <a:r>
              <a:rPr lang="ru-RU" dirty="0"/>
              <a:t> </a:t>
            </a:r>
            <a:r>
              <a:rPr lang="ru-RU" dirty="0" err="1"/>
              <a:t>оркестри</a:t>
            </a:r>
            <a:r>
              <a:rPr lang="ru-RU" dirty="0"/>
              <a:t>, а часом при денному </a:t>
            </a:r>
            <a:r>
              <a:rPr lang="ru-RU" dirty="0" err="1"/>
              <a:t>світлі</a:t>
            </a:r>
            <a:r>
              <a:rPr lang="ru-RU" dirty="0"/>
              <a:t> </a:t>
            </a:r>
            <a:r>
              <a:rPr lang="ru-RU" dirty="0" err="1"/>
              <a:t>випадково</a:t>
            </a:r>
            <a:r>
              <a:rPr lang="ru-RU" dirty="0"/>
              <a:t> </a:t>
            </a:r>
            <a:r>
              <a:rPr lang="ru-RU" dirty="0" err="1"/>
              <a:t>розігрували</a:t>
            </a:r>
            <a:r>
              <a:rPr lang="ru-RU" dirty="0"/>
              <a:t> </a:t>
            </a:r>
            <a:r>
              <a:rPr lang="ru-RU" dirty="0" err="1"/>
              <a:t>якусь</a:t>
            </a:r>
            <a:r>
              <a:rPr lang="ru-RU" dirty="0"/>
              <a:t> </a:t>
            </a:r>
            <a:r>
              <a:rPr lang="ru-RU" dirty="0" err="1"/>
              <a:t>комедіючи</a:t>
            </a:r>
            <a:r>
              <a:rPr lang="ru-RU" dirty="0"/>
              <a:t> драму». </a:t>
            </a:r>
            <a:r>
              <a:rPr lang="ru-RU" dirty="0" err="1"/>
              <a:t>Музичність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театру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органічною</a:t>
            </a:r>
            <a:r>
              <a:rPr lang="ru-RU" dirty="0"/>
              <a:t> — </a:t>
            </a:r>
            <a:r>
              <a:rPr lang="ru-RU" dirty="0" err="1"/>
              <a:t>пісня</a:t>
            </a:r>
            <a:r>
              <a:rPr lang="ru-RU" dirty="0"/>
              <a:t>, хор, </a:t>
            </a:r>
            <a:r>
              <a:rPr lang="ru-RU" dirty="0" err="1"/>
              <a:t>танець</a:t>
            </a:r>
            <a:r>
              <a:rPr lang="ru-RU" dirty="0"/>
              <a:t>, </a:t>
            </a:r>
            <a:r>
              <a:rPr lang="ru-RU" dirty="0" err="1"/>
              <a:t>інструментальний</a:t>
            </a:r>
            <a:r>
              <a:rPr lang="ru-RU" dirty="0"/>
              <a:t> </a:t>
            </a:r>
            <a:r>
              <a:rPr lang="ru-RU" dirty="0" err="1"/>
              <a:t>супровід</a:t>
            </a:r>
            <a:r>
              <a:rPr lang="ru-RU" dirty="0"/>
              <a:t> </a:t>
            </a:r>
            <a:r>
              <a:rPr lang="ru-RU" dirty="0" err="1"/>
              <a:t>виконували</a:t>
            </a:r>
            <a:r>
              <a:rPr lang="ru-RU" dirty="0"/>
              <a:t> у </a:t>
            </a:r>
            <a:r>
              <a:rPr lang="ru-RU" dirty="0" err="1"/>
              <a:t>виставах</a:t>
            </a:r>
            <a:r>
              <a:rPr lang="ru-RU" dirty="0"/>
              <a:t> </a:t>
            </a:r>
            <a:r>
              <a:rPr lang="ru-RU" dirty="0" err="1"/>
              <a:t>важливу</a:t>
            </a:r>
            <a:r>
              <a:rPr lang="ru-RU" dirty="0"/>
              <a:t> </a:t>
            </a:r>
            <a:r>
              <a:rPr lang="ru-RU" dirty="0" err="1"/>
              <a:t>драматургічну</a:t>
            </a:r>
            <a:r>
              <a:rPr lang="ru-RU" dirty="0"/>
              <a:t> </a:t>
            </a:r>
            <a:r>
              <a:rPr lang="ru-RU" dirty="0" err="1"/>
              <a:t>функцію</a:t>
            </a:r>
            <a:r>
              <a:rPr lang="ru-RU" dirty="0"/>
              <a:t>: характеристики </a:t>
            </a:r>
            <a:r>
              <a:rPr lang="ru-RU" dirty="0" err="1"/>
              <a:t>місця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, </a:t>
            </a:r>
            <a:r>
              <a:rPr lang="ru-RU" dirty="0" err="1"/>
              <a:t>історичної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, </a:t>
            </a:r>
            <a:r>
              <a:rPr lang="ru-RU" dirty="0" err="1"/>
              <a:t>дійових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зав'язки</a:t>
            </a:r>
            <a:r>
              <a:rPr lang="ru-RU" dirty="0"/>
              <a:t> і </a:t>
            </a:r>
            <a:r>
              <a:rPr lang="ru-RU" dirty="0" err="1"/>
              <a:t>кульмінації</a:t>
            </a:r>
            <a:r>
              <a:rPr lang="ru-RU" dirty="0"/>
              <a:t> </a:t>
            </a:r>
            <a:r>
              <a:rPr lang="ru-RU" dirty="0" err="1"/>
              <a:t>сценічного</a:t>
            </a:r>
            <a:r>
              <a:rPr lang="ru-RU" dirty="0"/>
              <a:t> </a:t>
            </a:r>
            <a:r>
              <a:rPr lang="ru-RU" dirty="0" err="1"/>
              <a:t>конфлікту</a:t>
            </a:r>
            <a:r>
              <a:rPr lang="ru-RU" dirty="0"/>
              <a:t>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8723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8242" y="188640"/>
            <a:ext cx="5580112" cy="6912768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/>
              <a:t>театральні</a:t>
            </a:r>
            <a:r>
              <a:rPr lang="ru-RU" dirty="0"/>
              <a:t> </a:t>
            </a:r>
            <a:r>
              <a:rPr lang="ru-RU" dirty="0" err="1"/>
              <a:t>трупи</a:t>
            </a:r>
            <a:r>
              <a:rPr lang="ru-RU" dirty="0"/>
              <a:t> </a:t>
            </a:r>
            <a:r>
              <a:rPr lang="ru-RU" dirty="0" err="1"/>
              <a:t>народилися</a:t>
            </a:r>
            <a:r>
              <a:rPr lang="ru-RU" dirty="0"/>
              <a:t> на </a:t>
            </a:r>
            <a:r>
              <a:rPr lang="ru-RU" dirty="0" err="1"/>
              <a:t>Наддніпрянщині</a:t>
            </a:r>
            <a:r>
              <a:rPr lang="ru-RU" dirty="0"/>
              <a:t> у XVIII ст. </a:t>
            </a:r>
            <a:r>
              <a:rPr lang="ru-RU" dirty="0" err="1"/>
              <a:t>Пізніше</a:t>
            </a:r>
            <a:r>
              <a:rPr lang="ru-RU" dirty="0"/>
              <a:t> в </a:t>
            </a:r>
            <a:r>
              <a:rPr lang="ru-RU" dirty="0" err="1"/>
              <a:t>Києві</a:t>
            </a:r>
            <a:r>
              <a:rPr lang="ru-RU" dirty="0"/>
              <a:t> (1806), </a:t>
            </a:r>
            <a:r>
              <a:rPr lang="ru-RU" dirty="0" err="1"/>
              <a:t>Одесі</a:t>
            </a:r>
            <a:r>
              <a:rPr lang="ru-RU" dirty="0"/>
              <a:t> (1809), </a:t>
            </a:r>
            <a:r>
              <a:rPr lang="ru-RU" dirty="0" err="1"/>
              <a:t>Полтаві</a:t>
            </a:r>
            <a:r>
              <a:rPr lang="ru-RU" dirty="0"/>
              <a:t> (1810), </a:t>
            </a:r>
            <a:r>
              <a:rPr lang="ru-RU" dirty="0" err="1"/>
              <a:t>з'являються</a:t>
            </a:r>
            <a:r>
              <a:rPr lang="ru-RU" dirty="0"/>
              <a:t>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театральні</a:t>
            </a:r>
            <a:r>
              <a:rPr lang="ru-RU" dirty="0"/>
              <a:t> </a:t>
            </a:r>
            <a:r>
              <a:rPr lang="ru-RU" dirty="0" err="1"/>
              <a:t>будівлі</a:t>
            </a:r>
            <a:r>
              <a:rPr lang="ru-RU" dirty="0"/>
              <a:t>. </a:t>
            </a:r>
            <a:r>
              <a:rPr lang="ru-RU" dirty="0" err="1"/>
              <a:t>Становлення</a:t>
            </a:r>
            <a:r>
              <a:rPr lang="ru-RU" dirty="0"/>
              <a:t> </a:t>
            </a:r>
            <a:r>
              <a:rPr lang="ru-RU" dirty="0" err="1"/>
              <a:t>класичної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драматургії</a:t>
            </a:r>
            <a:r>
              <a:rPr lang="ru-RU" dirty="0"/>
              <a:t> </a:t>
            </a:r>
            <a:r>
              <a:rPr lang="ru-RU" dirty="0" err="1"/>
              <a:t>пов'язане</a:t>
            </a:r>
            <a:r>
              <a:rPr lang="ru-RU" dirty="0"/>
              <a:t> з </a:t>
            </a:r>
            <a:r>
              <a:rPr lang="ru-RU" dirty="0" err="1"/>
              <a:t>іменами</a:t>
            </a:r>
            <a:r>
              <a:rPr lang="ru-RU" dirty="0"/>
              <a:t> І. </a:t>
            </a:r>
            <a:r>
              <a:rPr lang="ru-RU" dirty="0" err="1"/>
              <a:t>Котляревського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очолив</a:t>
            </a:r>
            <a:r>
              <a:rPr lang="ru-RU" dirty="0"/>
              <a:t> театр у </a:t>
            </a:r>
            <a:r>
              <a:rPr lang="ru-RU" dirty="0" err="1"/>
              <a:t>Полтаві</a:t>
            </a:r>
            <a:r>
              <a:rPr lang="ru-RU" dirty="0"/>
              <a:t> і </a:t>
            </a:r>
            <a:r>
              <a:rPr lang="ru-RU" dirty="0" err="1"/>
              <a:t>Квітки-Основ'яненка</a:t>
            </a:r>
            <a:r>
              <a:rPr lang="ru-RU" dirty="0"/>
              <a:t> — основоположника </a:t>
            </a:r>
            <a:r>
              <a:rPr lang="ru-RU" dirty="0" err="1"/>
              <a:t>художньої</a:t>
            </a:r>
            <a:r>
              <a:rPr lang="ru-RU" dirty="0"/>
              <a:t> </a:t>
            </a:r>
            <a:r>
              <a:rPr lang="ru-RU" dirty="0" err="1"/>
              <a:t>прози</a:t>
            </a:r>
            <a:r>
              <a:rPr lang="ru-RU" dirty="0"/>
              <a:t> в </a:t>
            </a:r>
            <a:r>
              <a:rPr lang="ru-RU" dirty="0" err="1"/>
              <a:t>новій</a:t>
            </a:r>
            <a:r>
              <a:rPr lang="ru-RU" dirty="0"/>
              <a:t> </a:t>
            </a:r>
            <a:r>
              <a:rPr lang="ru-RU" dirty="0" err="1"/>
              <a:t>українській</a:t>
            </a:r>
            <a:r>
              <a:rPr lang="ru-RU" dirty="0"/>
              <a:t> </a:t>
            </a:r>
            <a:r>
              <a:rPr lang="ru-RU" dirty="0" err="1"/>
              <a:t>літературі</a:t>
            </a:r>
            <a:r>
              <a:rPr lang="ru-RU" dirty="0"/>
              <a:t>. </a:t>
            </a:r>
            <a:r>
              <a:rPr lang="ru-RU" dirty="0" err="1"/>
              <a:t>Бурклеск</a:t>
            </a:r>
            <a:r>
              <a:rPr lang="ru-RU" dirty="0"/>
              <a:t> і </a:t>
            </a:r>
            <a:r>
              <a:rPr lang="ru-RU" dirty="0" err="1"/>
              <a:t>експресивність</a:t>
            </a:r>
            <a:r>
              <a:rPr lang="ru-RU" dirty="0"/>
              <a:t>, </a:t>
            </a:r>
            <a:r>
              <a:rPr lang="ru-RU" dirty="0" err="1"/>
              <a:t>поряд</a:t>
            </a:r>
            <a:r>
              <a:rPr lang="ru-RU" dirty="0"/>
              <a:t> з </a:t>
            </a:r>
            <a:r>
              <a:rPr lang="ru-RU" dirty="0" err="1"/>
              <a:t>мальовничістю</a:t>
            </a:r>
            <a:r>
              <a:rPr lang="ru-RU" dirty="0"/>
              <a:t> і </a:t>
            </a:r>
            <a:r>
              <a:rPr lang="ru-RU" dirty="0" err="1"/>
              <a:t>гумором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характерні</a:t>
            </a:r>
            <a:r>
              <a:rPr lang="ru-RU" dirty="0"/>
              <a:t> для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творів</a:t>
            </a:r>
            <a:r>
              <a:rPr lang="ru-RU" dirty="0"/>
              <a:t>, </a:t>
            </a:r>
            <a:r>
              <a:rPr lang="ru-RU" dirty="0" err="1"/>
              <a:t>надовго</a:t>
            </a:r>
            <a:r>
              <a:rPr lang="ru-RU" dirty="0"/>
              <a:t> </a:t>
            </a:r>
            <a:r>
              <a:rPr lang="ru-RU" dirty="0" err="1"/>
              <a:t>визначили</a:t>
            </a:r>
            <a:r>
              <a:rPr lang="ru-RU" dirty="0"/>
              <a:t> </a:t>
            </a:r>
            <a:r>
              <a:rPr lang="ru-RU" dirty="0" err="1"/>
              <a:t>обличчя</a:t>
            </a:r>
            <a:r>
              <a:rPr lang="ru-RU" dirty="0"/>
              <a:t> </a:t>
            </a:r>
            <a:r>
              <a:rPr lang="ru-RU" dirty="0" err="1"/>
              <a:t>академічного</a:t>
            </a:r>
            <a:r>
              <a:rPr lang="ru-RU" dirty="0"/>
              <a:t> театру в </a:t>
            </a:r>
            <a:r>
              <a:rPr lang="ru-RU" dirty="0" err="1"/>
              <a:t>Україні</a:t>
            </a:r>
            <a:r>
              <a:rPr lang="ru-RU" dirty="0"/>
              <a:t>. У </a:t>
            </a:r>
            <a:r>
              <a:rPr lang="ru-RU" dirty="0" err="1"/>
              <a:t>другій</a:t>
            </a:r>
            <a:r>
              <a:rPr lang="ru-RU" dirty="0"/>
              <a:t> </a:t>
            </a:r>
            <a:r>
              <a:rPr lang="ru-RU" dirty="0" err="1"/>
              <a:t>половині</a:t>
            </a:r>
            <a:r>
              <a:rPr lang="ru-RU" dirty="0"/>
              <a:t> XIX ст.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поширився</a:t>
            </a:r>
            <a:r>
              <a:rPr lang="ru-RU" dirty="0"/>
              <a:t> </a:t>
            </a:r>
            <a:r>
              <a:rPr lang="ru-RU" dirty="0" err="1"/>
              <a:t>аматорський</a:t>
            </a:r>
            <a:r>
              <a:rPr lang="ru-RU" dirty="0"/>
              <a:t> </a:t>
            </a:r>
            <a:r>
              <a:rPr lang="ru-RU" dirty="0" err="1"/>
              <a:t>театральний</a:t>
            </a:r>
            <a:r>
              <a:rPr lang="ru-RU" dirty="0"/>
              <a:t> </a:t>
            </a:r>
            <a:r>
              <a:rPr lang="ru-RU" dirty="0" err="1"/>
              <a:t>рух</a:t>
            </a:r>
            <a:r>
              <a:rPr lang="ru-RU" dirty="0"/>
              <a:t>. В </a:t>
            </a:r>
            <a:r>
              <a:rPr lang="ru-RU" dirty="0" err="1"/>
              <a:t>аматорських</a:t>
            </a:r>
            <a:r>
              <a:rPr lang="ru-RU" dirty="0"/>
              <a:t> </a:t>
            </a:r>
            <a:r>
              <a:rPr lang="ru-RU" dirty="0" err="1"/>
              <a:t>гуртках</a:t>
            </a:r>
            <a:r>
              <a:rPr lang="ru-RU" dirty="0"/>
              <a:t> </a:t>
            </a:r>
            <a:r>
              <a:rPr lang="ru-RU" dirty="0" err="1"/>
              <a:t>розпочинали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корифеї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театру — драматурги і </a:t>
            </a:r>
            <a:r>
              <a:rPr lang="ru-RU" dirty="0" err="1"/>
              <a:t>режисери</a:t>
            </a:r>
            <a:r>
              <a:rPr lang="ru-RU" dirty="0"/>
              <a:t> М. </a:t>
            </a:r>
            <a:r>
              <a:rPr lang="ru-RU" dirty="0" err="1"/>
              <a:t>Старицький</a:t>
            </a:r>
            <a:r>
              <a:rPr lang="ru-RU" dirty="0"/>
              <a:t>, М. </a:t>
            </a:r>
            <a:r>
              <a:rPr lang="ru-RU" dirty="0" err="1"/>
              <a:t>Кропивницький</a:t>
            </a:r>
            <a:r>
              <a:rPr lang="ru-RU" dirty="0"/>
              <a:t> та </a:t>
            </a:r>
            <a:r>
              <a:rPr lang="ru-RU" dirty="0" err="1"/>
              <a:t>Іван</a:t>
            </a:r>
            <a:r>
              <a:rPr lang="ru-RU" dirty="0"/>
              <a:t> Карпенко-Карий. Заслуга </a:t>
            </a:r>
            <a:r>
              <a:rPr lang="ru-RU" dirty="0" err="1"/>
              <a:t>швидкого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театру </a:t>
            </a:r>
            <a:r>
              <a:rPr lang="ru-RU" dirty="0" err="1"/>
              <a:t>належить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видатній</a:t>
            </a:r>
            <a:r>
              <a:rPr lang="ru-RU" dirty="0"/>
              <a:t> </a:t>
            </a:r>
            <a:r>
              <a:rPr lang="ru-RU" dirty="0" err="1"/>
              <a:t>родині</a:t>
            </a:r>
            <a:r>
              <a:rPr lang="ru-RU" dirty="0"/>
              <a:t> </a:t>
            </a:r>
            <a:r>
              <a:rPr lang="ru-RU" dirty="0" err="1"/>
              <a:t>Тобілевичів</a:t>
            </a:r>
            <a:r>
              <a:rPr lang="ru-RU" dirty="0"/>
              <a:t>, члени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виступали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сценічними</a:t>
            </a:r>
            <a:r>
              <a:rPr lang="ru-RU" dirty="0"/>
              <a:t> </a:t>
            </a:r>
            <a:r>
              <a:rPr lang="ru-RU" dirty="0" err="1"/>
              <a:t>псевдонімами</a:t>
            </a:r>
            <a:r>
              <a:rPr lang="ru-RU" dirty="0"/>
              <a:t> </a:t>
            </a:r>
            <a:r>
              <a:rPr lang="ru-RU" dirty="0" err="1"/>
              <a:t>Івана</a:t>
            </a:r>
            <a:r>
              <a:rPr lang="ru-RU" dirty="0"/>
              <a:t> </a:t>
            </a:r>
            <a:r>
              <a:rPr lang="ru-RU" dirty="0" err="1"/>
              <a:t>Карпенка-Карого</a:t>
            </a:r>
            <a:r>
              <a:rPr lang="ru-RU" dirty="0"/>
              <a:t>, </a:t>
            </a:r>
            <a:r>
              <a:rPr lang="ru-RU" dirty="0" err="1"/>
              <a:t>Миколи</a:t>
            </a:r>
            <a:r>
              <a:rPr lang="ru-RU" dirty="0"/>
              <a:t> </a:t>
            </a:r>
            <a:r>
              <a:rPr lang="ru-RU" dirty="0" err="1"/>
              <a:t>Садовського</a:t>
            </a:r>
            <a:r>
              <a:rPr lang="ru-RU" dirty="0"/>
              <a:t> і </a:t>
            </a:r>
            <a:r>
              <a:rPr lang="ru-RU" dirty="0" err="1"/>
              <a:t>Панаса</a:t>
            </a:r>
            <a:r>
              <a:rPr lang="ru-RU" dirty="0"/>
              <a:t> </a:t>
            </a:r>
            <a:r>
              <a:rPr lang="ru-RU" dirty="0" err="1"/>
              <a:t>Саксаганського</a:t>
            </a:r>
            <a:r>
              <a:rPr lang="ru-RU" dirty="0"/>
              <a:t>. </a:t>
            </a:r>
            <a:r>
              <a:rPr lang="ru-RU" dirty="0" err="1"/>
              <a:t>Кожен</a:t>
            </a:r>
            <a:r>
              <a:rPr lang="ru-RU" dirty="0"/>
              <a:t> з них не </a:t>
            </a:r>
            <a:r>
              <a:rPr lang="ru-RU" dirty="0" err="1"/>
              <a:t>лише</a:t>
            </a:r>
            <a:r>
              <a:rPr lang="ru-RU" dirty="0"/>
              <a:t> створив </a:t>
            </a:r>
            <a:r>
              <a:rPr lang="ru-RU" dirty="0" err="1"/>
              <a:t>власну</a:t>
            </a:r>
            <a:r>
              <a:rPr lang="ru-RU" dirty="0"/>
              <a:t> трупу, а й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видатним</a:t>
            </a:r>
            <a:r>
              <a:rPr lang="ru-RU" dirty="0"/>
              <a:t> </a:t>
            </a:r>
            <a:r>
              <a:rPr lang="ru-RU" dirty="0" err="1"/>
              <a:t>актором</a:t>
            </a:r>
            <a:r>
              <a:rPr lang="ru-RU" dirty="0"/>
              <a:t> і </a:t>
            </a:r>
            <a:r>
              <a:rPr lang="ru-RU" dirty="0" err="1"/>
              <a:t>режисером</a:t>
            </a:r>
            <a:r>
              <a:rPr lang="ru-RU" dirty="0"/>
              <a:t>. </a:t>
            </a:r>
            <a:r>
              <a:rPr lang="ru-RU" dirty="0" err="1"/>
              <a:t>Дороговказною</a:t>
            </a:r>
            <a:r>
              <a:rPr lang="ru-RU" dirty="0"/>
              <a:t> </a:t>
            </a:r>
            <a:r>
              <a:rPr lang="ru-RU" dirty="0" err="1"/>
              <a:t>зіркою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театру того часу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Марія</a:t>
            </a:r>
            <a:r>
              <a:rPr lang="ru-RU" dirty="0"/>
              <a:t> </a:t>
            </a:r>
            <a:r>
              <a:rPr lang="ru-RU" dirty="0" err="1"/>
              <a:t>Заньковецька</a:t>
            </a:r>
            <a:endParaRPr lang="ru-RU" dirty="0"/>
          </a:p>
        </p:txBody>
      </p:sp>
      <p:pic>
        <p:nvPicPr>
          <p:cNvPr id="4" name="Рисунок 3" descr="http://ukraine.ui.ua/content/images/literatura/File_98588541XoU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88640"/>
            <a:ext cx="3672409" cy="544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71600" y="5877272"/>
            <a:ext cx="1901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 </a:t>
            </a:r>
            <a:r>
              <a:rPr lang="ru-RU" sz="2400" b="1" dirty="0"/>
              <a:t>XIX </a:t>
            </a:r>
            <a:r>
              <a:rPr lang="ru-RU" sz="2400" b="1" dirty="0" err="1"/>
              <a:t>століття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891263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48680"/>
            <a:ext cx="8784975" cy="6120680"/>
          </a:xfrm>
        </p:spPr>
        <p:txBody>
          <a:bodyPr>
            <a:normAutofit fontScale="77500" lnSpcReduction="20000"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                               </a:t>
            </a:r>
            <a:r>
              <a:rPr lang="ru-RU" sz="3600" b="1" dirty="0" err="1" smtClean="0">
                <a:solidFill>
                  <a:schemeClr val="tx1"/>
                </a:solidFill>
              </a:rPr>
              <a:t>Радянський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 err="1">
                <a:solidFill>
                  <a:schemeClr val="tx1"/>
                </a:solidFill>
              </a:rPr>
              <a:t>період</a:t>
            </a:r>
            <a:endParaRPr lang="ru-RU" sz="3600" dirty="0">
              <a:solidFill>
                <a:schemeClr val="tx1"/>
              </a:solidFill>
            </a:endParaRPr>
          </a:p>
          <a:p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в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національного</a:t>
            </a:r>
            <a:r>
              <a:rPr lang="ru-RU" dirty="0"/>
              <a:t> театру </a:t>
            </a:r>
            <a:r>
              <a:rPr lang="ru-RU" dirty="0" err="1"/>
              <a:t>розпочався</a:t>
            </a:r>
            <a:r>
              <a:rPr lang="ru-RU" dirty="0"/>
              <a:t> в 1918 р., коли у </a:t>
            </a:r>
            <a:r>
              <a:rPr lang="ru-RU" dirty="0" err="1"/>
              <a:t>Києві</a:t>
            </a:r>
            <a:r>
              <a:rPr lang="ru-RU" dirty="0"/>
              <a:t> </a:t>
            </a:r>
            <a:r>
              <a:rPr lang="ru-RU" dirty="0" err="1"/>
              <a:t>утворилися</a:t>
            </a:r>
            <a:r>
              <a:rPr lang="ru-RU" dirty="0"/>
              <a:t> </a:t>
            </a:r>
            <a:r>
              <a:rPr lang="ru-RU" dirty="0" err="1"/>
              <a:t>Державний</a:t>
            </a:r>
            <a:r>
              <a:rPr lang="ru-RU" dirty="0"/>
              <a:t> </a:t>
            </a:r>
            <a:r>
              <a:rPr lang="ru-RU" dirty="0" err="1"/>
              <a:t>драматичний</a:t>
            </a:r>
            <a:r>
              <a:rPr lang="ru-RU" dirty="0"/>
              <a:t> театр і «</a:t>
            </a:r>
            <a:r>
              <a:rPr lang="ru-RU" dirty="0" err="1"/>
              <a:t>Молодий</a:t>
            </a:r>
            <a:r>
              <a:rPr lang="ru-RU" dirty="0"/>
              <a:t> театр» (з 1922 — </a:t>
            </a:r>
            <a:r>
              <a:rPr lang="ru-RU" dirty="0" err="1"/>
              <a:t>сучасний</a:t>
            </a:r>
            <a:r>
              <a:rPr lang="ru-RU" dirty="0"/>
              <a:t> </a:t>
            </a:r>
            <a:r>
              <a:rPr lang="ru-RU" dirty="0" err="1"/>
              <a:t>український</a:t>
            </a:r>
            <a:r>
              <a:rPr lang="ru-RU" dirty="0"/>
              <a:t> театр «</a:t>
            </a:r>
            <a:r>
              <a:rPr lang="ru-RU" dirty="0" err="1"/>
              <a:t>Березіль</a:t>
            </a:r>
            <a:r>
              <a:rPr lang="ru-RU" dirty="0"/>
              <a:t>») Леся </a:t>
            </a:r>
            <a:r>
              <a:rPr lang="ru-RU" dirty="0" err="1"/>
              <a:t>Курбаса</a:t>
            </a:r>
            <a:r>
              <a:rPr lang="ru-RU" dirty="0"/>
              <a:t> та </a:t>
            </a:r>
            <a:r>
              <a:rPr lang="ru-RU" dirty="0" err="1"/>
              <a:t>Гната</a:t>
            </a:r>
            <a:r>
              <a:rPr lang="ru-RU" dirty="0"/>
              <a:t> </a:t>
            </a:r>
            <a:r>
              <a:rPr lang="ru-RU" dirty="0" err="1"/>
              <a:t>Юри</a:t>
            </a:r>
            <a:r>
              <a:rPr lang="ru-RU" dirty="0"/>
              <a:t>. На </a:t>
            </a:r>
            <a:r>
              <a:rPr lang="ru-RU" dirty="0" err="1"/>
              <a:t>театральній</a:t>
            </a:r>
            <a:r>
              <a:rPr lang="ru-RU" dirty="0"/>
              <a:t> </a:t>
            </a:r>
            <a:r>
              <a:rPr lang="ru-RU" dirty="0" err="1"/>
              <a:t>сцені</a:t>
            </a:r>
            <a:r>
              <a:rPr lang="ru-RU" dirty="0"/>
              <a:t> </a:t>
            </a:r>
            <a:r>
              <a:rPr lang="ru-RU" dirty="0" err="1"/>
              <a:t>з'явилася</a:t>
            </a:r>
            <a:r>
              <a:rPr lang="ru-RU" dirty="0"/>
              <a:t> </a:t>
            </a:r>
            <a:r>
              <a:rPr lang="ru-RU" dirty="0" err="1"/>
              <a:t>ціла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талановитих</a:t>
            </a:r>
            <a:r>
              <a:rPr lang="ru-RU" dirty="0"/>
              <a:t> </a:t>
            </a:r>
            <a:r>
              <a:rPr lang="ru-RU" dirty="0" err="1"/>
              <a:t>акторів</a:t>
            </a:r>
            <a:r>
              <a:rPr lang="ru-RU" dirty="0"/>
              <a:t> — А. </a:t>
            </a:r>
            <a:r>
              <a:rPr lang="ru-RU" dirty="0" err="1"/>
              <a:t>Бучма</a:t>
            </a:r>
            <a:r>
              <a:rPr lang="ru-RU" dirty="0"/>
              <a:t>, М. </a:t>
            </a:r>
            <a:r>
              <a:rPr lang="ru-RU" dirty="0" err="1"/>
              <a:t>Крушельницька</a:t>
            </a:r>
            <a:r>
              <a:rPr lang="ru-RU" dirty="0"/>
              <a:t>, Є. </a:t>
            </a:r>
            <a:r>
              <a:rPr lang="ru-RU" dirty="0" err="1"/>
              <a:t>Добровольська</a:t>
            </a:r>
            <a:r>
              <a:rPr lang="ru-RU" dirty="0"/>
              <a:t>, О. Сердюк, Н. </a:t>
            </a:r>
            <a:r>
              <a:rPr lang="ru-RU" dirty="0" err="1"/>
              <a:t>Ужвій</a:t>
            </a:r>
            <a:r>
              <a:rPr lang="ru-RU" dirty="0"/>
              <a:t>, Ю. </a:t>
            </a:r>
            <a:r>
              <a:rPr lang="ru-RU" dirty="0" err="1"/>
              <a:t>Шумський</a:t>
            </a:r>
            <a:r>
              <a:rPr lang="ru-RU" dirty="0"/>
              <a:t> та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. </a:t>
            </a:r>
            <a:r>
              <a:rPr lang="ru-RU" dirty="0" err="1"/>
              <a:t>Державний</a:t>
            </a:r>
            <a:r>
              <a:rPr lang="ru-RU" dirty="0"/>
              <a:t> </a:t>
            </a:r>
            <a:r>
              <a:rPr lang="ru-RU" dirty="0" err="1"/>
              <a:t>драматичний</a:t>
            </a:r>
            <a:r>
              <a:rPr lang="ru-RU" dirty="0"/>
              <a:t> театр </a:t>
            </a:r>
            <a:r>
              <a:rPr lang="ru-RU" dirty="0" err="1"/>
              <a:t>продовжував</a:t>
            </a:r>
            <a:r>
              <a:rPr lang="ru-RU" dirty="0"/>
              <a:t> </a:t>
            </a:r>
            <a:r>
              <a:rPr lang="ru-RU" dirty="0" err="1"/>
              <a:t>традиції</a:t>
            </a:r>
            <a:r>
              <a:rPr lang="ru-RU" dirty="0"/>
              <a:t> </a:t>
            </a:r>
            <a:r>
              <a:rPr lang="ru-RU" dirty="0" err="1"/>
              <a:t>реалістично-психологічної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. </a:t>
            </a:r>
            <a:r>
              <a:rPr lang="ru-RU" dirty="0" err="1"/>
              <a:t>Натомість</a:t>
            </a:r>
            <a:r>
              <a:rPr lang="ru-RU" dirty="0"/>
              <a:t> </a:t>
            </a:r>
            <a:r>
              <a:rPr lang="ru-RU" dirty="0" err="1"/>
              <a:t>Молодий</a:t>
            </a:r>
            <a:r>
              <a:rPr lang="ru-RU" dirty="0"/>
              <a:t> театр </a:t>
            </a:r>
            <a:r>
              <a:rPr lang="ru-RU" dirty="0" err="1"/>
              <a:t>обстоював</a:t>
            </a:r>
            <a:r>
              <a:rPr lang="ru-RU" dirty="0"/>
              <a:t> </a:t>
            </a:r>
            <a:r>
              <a:rPr lang="ru-RU" dirty="0" err="1"/>
              <a:t>позиції</a:t>
            </a:r>
            <a:r>
              <a:rPr lang="ru-RU" dirty="0"/>
              <a:t> авангардизму. З </a:t>
            </a:r>
            <a:r>
              <a:rPr lang="ru-RU" dirty="0" err="1"/>
              <a:t>утворенням</a:t>
            </a:r>
            <a:r>
              <a:rPr lang="ru-RU" dirty="0"/>
              <a:t> театру «</a:t>
            </a:r>
            <a:r>
              <a:rPr lang="ru-RU" dirty="0" err="1"/>
              <a:t>Березіль</a:t>
            </a:r>
            <a:r>
              <a:rPr lang="ru-RU" dirty="0"/>
              <a:t>» </a:t>
            </a:r>
            <a:r>
              <a:rPr lang="ru-RU" dirty="0" err="1"/>
              <a:t>його</a:t>
            </a:r>
            <a:r>
              <a:rPr lang="ru-RU" dirty="0"/>
              <a:t> сцена стала </a:t>
            </a:r>
            <a:r>
              <a:rPr lang="ru-RU" dirty="0" err="1"/>
              <a:t>своєрідним</a:t>
            </a:r>
            <a:r>
              <a:rPr lang="ru-RU" dirty="0"/>
              <a:t> </a:t>
            </a:r>
            <a:r>
              <a:rPr lang="ru-RU" dirty="0" err="1"/>
              <a:t>експериментальним</a:t>
            </a:r>
            <a:r>
              <a:rPr lang="ru-RU" dirty="0"/>
              <a:t> </a:t>
            </a:r>
            <a:r>
              <a:rPr lang="ru-RU" dirty="0" err="1"/>
              <a:t>майданчиком</a:t>
            </a:r>
            <a:r>
              <a:rPr lang="ru-RU" dirty="0"/>
              <a:t>. Не </a:t>
            </a:r>
            <a:r>
              <a:rPr lang="ru-RU" dirty="0" err="1"/>
              <a:t>випадково</a:t>
            </a:r>
            <a:r>
              <a:rPr lang="ru-RU" dirty="0"/>
              <a:t> </a:t>
            </a:r>
            <a:r>
              <a:rPr lang="ru-RU" dirty="0" err="1"/>
              <a:t>макети</a:t>
            </a:r>
            <a:r>
              <a:rPr lang="ru-RU" dirty="0"/>
              <a:t> театрального </a:t>
            </a:r>
            <a:r>
              <a:rPr lang="ru-RU" dirty="0" err="1"/>
              <a:t>об'єднання</a:t>
            </a:r>
            <a:r>
              <a:rPr lang="ru-RU" dirty="0"/>
              <a:t> «</a:t>
            </a:r>
            <a:r>
              <a:rPr lang="ru-RU" dirty="0" err="1"/>
              <a:t>Березіль</a:t>
            </a:r>
            <a:r>
              <a:rPr lang="ru-RU" dirty="0"/>
              <a:t>» </a:t>
            </a:r>
            <a:r>
              <a:rPr lang="ru-RU" dirty="0" err="1"/>
              <a:t>отримали</a:t>
            </a:r>
            <a:r>
              <a:rPr lang="ru-RU" dirty="0"/>
              <a:t> золоту медаль на </a:t>
            </a:r>
            <a:r>
              <a:rPr lang="ru-RU" dirty="0" err="1"/>
              <a:t>Всесвітній</a:t>
            </a:r>
            <a:r>
              <a:rPr lang="ru-RU" dirty="0"/>
              <a:t> </a:t>
            </a:r>
            <a:r>
              <a:rPr lang="ru-RU" dirty="0" err="1"/>
              <a:t>театральній</a:t>
            </a:r>
            <a:r>
              <a:rPr lang="ru-RU" dirty="0"/>
              <a:t> </a:t>
            </a:r>
            <a:r>
              <a:rPr lang="ru-RU" dirty="0" err="1"/>
              <a:t>виставці</a:t>
            </a:r>
            <a:r>
              <a:rPr lang="ru-RU" dirty="0"/>
              <a:t> у </a:t>
            </a:r>
            <a:r>
              <a:rPr lang="ru-RU" dirty="0" err="1"/>
              <a:t>Парижі</a:t>
            </a:r>
            <a:r>
              <a:rPr lang="ru-RU" dirty="0"/>
              <a:t> в 1925 р. Тут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поставлені</a:t>
            </a:r>
            <a:r>
              <a:rPr lang="ru-RU" dirty="0"/>
              <a:t> </a:t>
            </a:r>
            <a:r>
              <a:rPr lang="ru-RU" dirty="0" err="1"/>
              <a:t>п'єси</a:t>
            </a:r>
            <a:r>
              <a:rPr lang="ru-RU" dirty="0"/>
              <a:t> </a:t>
            </a:r>
            <a:r>
              <a:rPr lang="ru-RU" dirty="0" err="1"/>
              <a:t>видатних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письменників</a:t>
            </a:r>
            <a:r>
              <a:rPr lang="ru-RU" dirty="0"/>
              <a:t> і </a:t>
            </a:r>
            <a:r>
              <a:rPr lang="ru-RU" dirty="0" err="1"/>
              <a:t>драматургів</a:t>
            </a:r>
            <a:r>
              <a:rPr lang="ru-RU" dirty="0"/>
              <a:t> М. </a:t>
            </a:r>
            <a:r>
              <a:rPr lang="ru-RU" dirty="0" err="1"/>
              <a:t>Куліша</a:t>
            </a:r>
            <a:r>
              <a:rPr lang="ru-RU" dirty="0"/>
              <a:t> («</a:t>
            </a:r>
            <a:r>
              <a:rPr lang="ru-RU" dirty="0" err="1"/>
              <a:t>Народний</a:t>
            </a:r>
            <a:r>
              <a:rPr lang="ru-RU" dirty="0"/>
              <a:t> </a:t>
            </a:r>
            <a:r>
              <a:rPr lang="ru-RU" dirty="0" err="1"/>
              <a:t>Малахій</a:t>
            </a:r>
            <a:r>
              <a:rPr lang="ru-RU" dirty="0"/>
              <a:t>», «Мина </a:t>
            </a:r>
            <a:r>
              <a:rPr lang="ru-RU" dirty="0" err="1"/>
              <a:t>Мазайло</a:t>
            </a:r>
            <a:r>
              <a:rPr lang="ru-RU" dirty="0"/>
              <a:t>») та В. Винниченко («Базар», «</a:t>
            </a:r>
            <a:r>
              <a:rPr lang="ru-RU" dirty="0" err="1"/>
              <a:t>Чорна</a:t>
            </a:r>
            <a:r>
              <a:rPr lang="ru-RU" dirty="0"/>
              <a:t> Пантера і </a:t>
            </a:r>
            <a:r>
              <a:rPr lang="ru-RU" dirty="0" err="1"/>
              <a:t>Білий</a:t>
            </a:r>
            <a:r>
              <a:rPr lang="ru-RU" dirty="0"/>
              <a:t> </a:t>
            </a:r>
            <a:r>
              <a:rPr lang="ru-RU" dirty="0" err="1"/>
              <a:t>Ведмідь</a:t>
            </a:r>
            <a:r>
              <a:rPr lang="ru-RU" dirty="0"/>
              <a:t>»).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генію</a:t>
            </a:r>
            <a:r>
              <a:rPr lang="ru-RU" dirty="0"/>
              <a:t> Л. </a:t>
            </a:r>
            <a:r>
              <a:rPr lang="ru-RU" dirty="0" err="1"/>
              <a:t>Курбаса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поєднав</a:t>
            </a:r>
            <a:r>
              <a:rPr lang="ru-RU" dirty="0"/>
              <a:t> у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таланти</a:t>
            </a:r>
            <a:r>
              <a:rPr lang="ru-RU" dirty="0"/>
              <a:t> </a:t>
            </a:r>
            <a:r>
              <a:rPr lang="ru-RU" dirty="0" err="1"/>
              <a:t>режисера</a:t>
            </a:r>
            <a:r>
              <a:rPr lang="ru-RU" dirty="0"/>
              <a:t>, </a:t>
            </a:r>
            <a:r>
              <a:rPr lang="ru-RU" dirty="0" err="1"/>
              <a:t>актора</a:t>
            </a:r>
            <a:r>
              <a:rPr lang="ru-RU" dirty="0"/>
              <a:t>, драматурга і </a:t>
            </a:r>
            <a:r>
              <a:rPr lang="ru-RU" dirty="0" err="1"/>
              <a:t>перекладача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, </a:t>
            </a:r>
            <a:r>
              <a:rPr lang="ru-RU" dirty="0" err="1"/>
              <a:t>були</a:t>
            </a:r>
            <a:r>
              <a:rPr lang="ru-RU" dirty="0"/>
              <a:t> по-новому </a:t>
            </a:r>
            <a:r>
              <a:rPr lang="ru-RU" dirty="0" err="1"/>
              <a:t>осмислені</a:t>
            </a:r>
            <a:r>
              <a:rPr lang="ru-RU" dirty="0"/>
              <a:t> на </a:t>
            </a:r>
            <a:r>
              <a:rPr lang="ru-RU" dirty="0" err="1"/>
              <a:t>українській</a:t>
            </a:r>
            <a:r>
              <a:rPr lang="ru-RU" dirty="0"/>
              <a:t> </a:t>
            </a:r>
            <a:r>
              <a:rPr lang="ru-RU" dirty="0" err="1"/>
              <a:t>сцені</a:t>
            </a:r>
            <a:r>
              <a:rPr lang="ru-RU" dirty="0"/>
              <a:t> твори В. </a:t>
            </a:r>
            <a:r>
              <a:rPr lang="ru-RU" dirty="0" err="1"/>
              <a:t>Шекспіра</a:t>
            </a:r>
            <a:r>
              <a:rPr lang="ru-RU" dirty="0"/>
              <a:t>, Г. </a:t>
            </a:r>
            <a:r>
              <a:rPr lang="ru-RU" dirty="0" err="1"/>
              <a:t>Ібсена</a:t>
            </a:r>
            <a:r>
              <a:rPr lang="ru-RU" dirty="0"/>
              <a:t>, Г. </a:t>
            </a:r>
            <a:r>
              <a:rPr lang="ru-RU" dirty="0" err="1"/>
              <a:t>Гауптмана</a:t>
            </a:r>
            <a:r>
              <a:rPr lang="ru-RU" dirty="0"/>
              <a:t>, Ф. Шиллера і Ж.Б. </a:t>
            </a:r>
            <a:r>
              <a:rPr lang="ru-RU" dirty="0" err="1"/>
              <a:t>Мольєра</a:t>
            </a:r>
            <a:r>
              <a:rPr lang="ru-RU" dirty="0"/>
              <a:t>, </a:t>
            </a:r>
            <a:r>
              <a:rPr lang="ru-RU" dirty="0" err="1"/>
              <a:t>здійснені</a:t>
            </a:r>
            <a:r>
              <a:rPr lang="ru-RU" dirty="0"/>
              <a:t> постановки </a:t>
            </a:r>
            <a:r>
              <a:rPr lang="ru-RU" dirty="0" err="1"/>
              <a:t>невідомих</a:t>
            </a:r>
            <a:r>
              <a:rPr lang="ru-RU" dirty="0"/>
              <a:t> до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українському</a:t>
            </a:r>
            <a:r>
              <a:rPr lang="ru-RU" dirty="0"/>
              <a:t> </a:t>
            </a:r>
            <a:r>
              <a:rPr lang="ru-RU" dirty="0" err="1"/>
              <a:t>глядачу</a:t>
            </a:r>
            <a:r>
              <a:rPr lang="ru-RU" dirty="0"/>
              <a:t> </a:t>
            </a:r>
            <a:r>
              <a:rPr lang="ru-RU" dirty="0" err="1"/>
              <a:t>п'єс</a:t>
            </a:r>
            <a:r>
              <a:rPr lang="ru-RU" dirty="0"/>
              <a:t> </a:t>
            </a:r>
            <a:r>
              <a:rPr lang="ru-RU" dirty="0" err="1"/>
              <a:t>європейських</a:t>
            </a:r>
            <a:r>
              <a:rPr lang="ru-RU" dirty="0"/>
              <a:t> </a:t>
            </a:r>
            <a:r>
              <a:rPr lang="ru-RU" dirty="0" err="1"/>
              <a:t>драматургів</a:t>
            </a:r>
            <a:r>
              <a:rPr lang="ru-RU" dirty="0"/>
              <a:t>. </a:t>
            </a:r>
          </a:p>
          <a:p>
            <a:r>
              <a:rPr lang="ru-RU" dirty="0"/>
              <a:t>З </a:t>
            </a:r>
            <a:r>
              <a:rPr lang="ru-RU" dirty="0" err="1"/>
              <a:t>творчого</a:t>
            </a:r>
            <a:r>
              <a:rPr lang="ru-RU" dirty="0"/>
              <a:t> </a:t>
            </a:r>
            <a:r>
              <a:rPr lang="ru-RU" dirty="0" err="1"/>
              <a:t>об'єднання</a:t>
            </a:r>
            <a:r>
              <a:rPr lang="ru-RU" dirty="0"/>
              <a:t> «</a:t>
            </a:r>
            <a:r>
              <a:rPr lang="ru-RU" dirty="0" err="1"/>
              <a:t>Березіль</a:t>
            </a:r>
            <a:r>
              <a:rPr lang="ru-RU" dirty="0"/>
              <a:t>» </a:t>
            </a:r>
            <a:r>
              <a:rPr lang="ru-RU" dirty="0" err="1"/>
              <a:t>бере</a:t>
            </a:r>
            <a:r>
              <a:rPr lang="ru-RU" dirty="0"/>
              <a:t> початок театральна </a:t>
            </a:r>
            <a:r>
              <a:rPr lang="ru-RU" dirty="0" err="1"/>
              <a:t>бібліотека</a:t>
            </a:r>
            <a:r>
              <a:rPr lang="ru-RU" dirty="0"/>
              <a:t>, </a:t>
            </a:r>
            <a:r>
              <a:rPr lang="ru-RU" dirty="0" err="1"/>
              <a:t>театральний</a:t>
            </a:r>
            <a:r>
              <a:rPr lang="ru-RU" dirty="0"/>
              <a:t> музей і перший </a:t>
            </a:r>
            <a:r>
              <a:rPr lang="ru-RU" dirty="0" err="1"/>
              <a:t>театральний</a:t>
            </a:r>
            <a:r>
              <a:rPr lang="ru-RU" dirty="0"/>
              <a:t> журнал. До </a:t>
            </a:r>
            <a:r>
              <a:rPr lang="ru-RU" dirty="0" err="1"/>
              <a:t>експериментальних</a:t>
            </a:r>
            <a:r>
              <a:rPr lang="ru-RU" dirty="0"/>
              <a:t> </a:t>
            </a:r>
            <a:r>
              <a:rPr lang="ru-RU" dirty="0" err="1"/>
              <a:t>пошуків</a:t>
            </a:r>
            <a:r>
              <a:rPr lang="ru-RU" dirty="0"/>
              <a:t> Л. </a:t>
            </a:r>
            <a:r>
              <a:rPr lang="ru-RU" dirty="0" err="1"/>
              <a:t>Курбаса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репресований</a:t>
            </a:r>
            <a:r>
              <a:rPr lang="ru-RU" dirty="0"/>
              <a:t> у </a:t>
            </a:r>
            <a:r>
              <a:rPr lang="ru-RU" dirty="0" err="1"/>
              <a:t>часи</a:t>
            </a:r>
            <a:r>
              <a:rPr lang="ru-RU" dirty="0"/>
              <a:t> </a:t>
            </a:r>
            <a:r>
              <a:rPr lang="ru-RU" dirty="0" err="1"/>
              <a:t>сталінізму</a:t>
            </a:r>
            <a:r>
              <a:rPr lang="ru-RU" dirty="0"/>
              <a:t>, і </a:t>
            </a:r>
            <a:r>
              <a:rPr lang="ru-RU" dirty="0" err="1"/>
              <a:t>досі</a:t>
            </a:r>
            <a:r>
              <a:rPr lang="ru-RU" dirty="0"/>
              <a:t> </a:t>
            </a:r>
            <a:r>
              <a:rPr lang="ru-RU" dirty="0" err="1"/>
              <a:t>звертаються</a:t>
            </a:r>
            <a:r>
              <a:rPr lang="ru-RU" dirty="0"/>
              <a:t> </a:t>
            </a:r>
            <a:r>
              <a:rPr lang="ru-RU" dirty="0" err="1"/>
              <a:t>сучасні</a:t>
            </a:r>
            <a:r>
              <a:rPr lang="ru-RU" dirty="0"/>
              <a:t> </a:t>
            </a:r>
            <a:r>
              <a:rPr lang="ru-RU" dirty="0" err="1"/>
              <a:t>митці</a:t>
            </a:r>
            <a:r>
              <a:rPr lang="ru-RU" dirty="0"/>
              <a:t>. У наш час у </a:t>
            </a:r>
            <a:r>
              <a:rPr lang="ru-RU" dirty="0" err="1"/>
              <a:t>Києві</a:t>
            </a:r>
            <a:r>
              <a:rPr lang="ru-RU" dirty="0"/>
              <a:t> проходить </a:t>
            </a:r>
            <a:r>
              <a:rPr lang="ru-RU" dirty="0" err="1"/>
              <a:t>міжнародний</a:t>
            </a:r>
            <a:r>
              <a:rPr lang="ru-RU" dirty="0"/>
              <a:t> </a:t>
            </a:r>
            <a:r>
              <a:rPr lang="ru-RU" dirty="0" err="1"/>
              <a:t>театральний</a:t>
            </a:r>
            <a:r>
              <a:rPr lang="ru-RU" dirty="0"/>
              <a:t> фестиваль «</a:t>
            </a:r>
            <a:r>
              <a:rPr lang="ru-RU" dirty="0" err="1"/>
              <a:t>Художній</a:t>
            </a:r>
            <a:r>
              <a:rPr lang="ru-RU" dirty="0"/>
              <a:t> </a:t>
            </a:r>
            <a:r>
              <a:rPr lang="ru-RU" dirty="0" err="1"/>
              <a:t>Березіль</a:t>
            </a:r>
            <a:r>
              <a:rPr lang="ru-RU" dirty="0"/>
              <a:t>», </a:t>
            </a:r>
            <a:r>
              <a:rPr lang="ru-RU" dirty="0" err="1"/>
              <a:t>присвячений</a:t>
            </a:r>
            <a:r>
              <a:rPr lang="ru-RU" dirty="0"/>
              <a:t> </a:t>
            </a:r>
            <a:r>
              <a:rPr lang="ru-RU" dirty="0" err="1"/>
              <a:t>пам'яті</a:t>
            </a:r>
            <a:r>
              <a:rPr lang="ru-RU" dirty="0"/>
              <a:t> Л. </a:t>
            </a:r>
            <a:r>
              <a:rPr lang="ru-RU" dirty="0" err="1"/>
              <a:t>Курбаса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5557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ukraine.ui.ua/content/images/literatura/File_76886325Yv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520" y="188640"/>
            <a:ext cx="6096000" cy="45593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Рисунок 4" descr="https://encrypted-tbn2.gstatic.com/images?q=tbn:ANd9GcSZoOFru17m1O1Wy-K6QwcjjQqYIGj6QvkWA-iFdxz4GmO3U32Byw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4623" y="2276873"/>
            <a:ext cx="3377857" cy="325117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Рисунок 5" descr="https://encrypted-tbn0.gstatic.com/images?q=tbn:ANd9GcSqT1yaiZd1BMnE833fR1SWQuVaVn-klC3tR25zW8nMfUVTKBrSqQ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4336" y="4195900"/>
            <a:ext cx="3600400" cy="247346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1459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39108" y="620688"/>
            <a:ext cx="531966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 </a:t>
            </a:r>
            <a:r>
              <a:rPr lang="ru-RU" dirty="0"/>
              <a:t>роки </a:t>
            </a:r>
            <a:r>
              <a:rPr lang="ru-RU" dirty="0" err="1"/>
              <a:t>незалежності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з'явилося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театрів</a:t>
            </a:r>
            <a:r>
              <a:rPr lang="ru-RU" dirty="0"/>
              <a:t>, </a:t>
            </a:r>
            <a:r>
              <a:rPr lang="ru-RU" dirty="0" err="1"/>
              <a:t>зростає</a:t>
            </a:r>
            <a:r>
              <a:rPr lang="ru-RU" dirty="0"/>
              <a:t> </a:t>
            </a:r>
            <a:r>
              <a:rPr lang="ru-RU" dirty="0" err="1"/>
              <a:t>інтерес</a:t>
            </a:r>
            <a:r>
              <a:rPr lang="ru-RU" dirty="0"/>
              <a:t> до народного та </a:t>
            </a:r>
            <a:r>
              <a:rPr lang="ru-RU" dirty="0" err="1"/>
              <a:t>вуличного</a:t>
            </a:r>
            <a:r>
              <a:rPr lang="ru-RU" dirty="0"/>
              <a:t> театру. </a:t>
            </a:r>
            <a:r>
              <a:rPr lang="ru-RU" dirty="0" err="1"/>
              <a:t>Українське</a:t>
            </a:r>
            <a:r>
              <a:rPr lang="ru-RU" dirty="0"/>
              <a:t> </a:t>
            </a:r>
            <a:r>
              <a:rPr lang="ru-RU" dirty="0" err="1"/>
              <a:t>драматичне</a:t>
            </a:r>
            <a:r>
              <a:rPr lang="ru-RU" dirty="0"/>
              <a:t> </a:t>
            </a:r>
            <a:r>
              <a:rPr lang="ru-RU" dirty="0" err="1"/>
              <a:t>мистецтво</a:t>
            </a:r>
            <a:r>
              <a:rPr lang="ru-RU" dirty="0"/>
              <a:t> </a:t>
            </a:r>
            <a:r>
              <a:rPr lang="ru-RU" dirty="0" err="1"/>
              <a:t>дедалі</a:t>
            </a:r>
            <a:r>
              <a:rPr lang="ru-RU" dirty="0"/>
              <a:t> </a:t>
            </a:r>
            <a:r>
              <a:rPr lang="ru-RU" dirty="0" err="1"/>
              <a:t>активніше</a:t>
            </a:r>
            <a:r>
              <a:rPr lang="ru-RU" dirty="0"/>
              <a:t> </a:t>
            </a:r>
            <a:r>
              <a:rPr lang="ru-RU" dirty="0" err="1"/>
              <a:t>інтегрується</a:t>
            </a:r>
            <a:r>
              <a:rPr lang="ru-RU" dirty="0"/>
              <a:t> в </a:t>
            </a:r>
            <a:r>
              <a:rPr lang="ru-RU" dirty="0" err="1"/>
              <a:t>європейський</a:t>
            </a:r>
            <a:r>
              <a:rPr lang="ru-RU" dirty="0"/>
              <a:t> </a:t>
            </a:r>
            <a:r>
              <a:rPr lang="ru-RU" dirty="0" err="1"/>
              <a:t>культурний</a:t>
            </a:r>
            <a:r>
              <a:rPr lang="ru-RU" dirty="0"/>
              <a:t> </a:t>
            </a:r>
            <a:r>
              <a:rPr lang="ru-RU" dirty="0" err="1"/>
              <a:t>простір</a:t>
            </a:r>
            <a:r>
              <a:rPr lang="ru-RU" dirty="0"/>
              <a:t>. </a:t>
            </a:r>
            <a:r>
              <a:rPr lang="ru-RU" dirty="0" err="1"/>
              <a:t>Світове</a:t>
            </a:r>
            <a:r>
              <a:rPr lang="ru-RU" dirty="0"/>
              <a:t> </a:t>
            </a:r>
            <a:r>
              <a:rPr lang="ru-RU" dirty="0" err="1"/>
              <a:t>визнання</a:t>
            </a:r>
            <a:r>
              <a:rPr lang="ru-RU" dirty="0"/>
              <a:t> </a:t>
            </a:r>
            <a:r>
              <a:rPr lang="ru-RU" dirty="0" err="1"/>
              <a:t>здобув</a:t>
            </a:r>
            <a:r>
              <a:rPr lang="ru-RU" dirty="0"/>
              <a:t> </a:t>
            </a:r>
            <a:r>
              <a:rPr lang="ru-RU" dirty="0" err="1"/>
              <a:t>театральний</a:t>
            </a:r>
            <a:r>
              <a:rPr lang="ru-RU" dirty="0"/>
              <a:t> </a:t>
            </a:r>
            <a:r>
              <a:rPr lang="ru-RU" dirty="0" err="1"/>
              <a:t>режисер</a:t>
            </a:r>
            <a:r>
              <a:rPr lang="ru-RU" dirty="0"/>
              <a:t> Роман </a:t>
            </a:r>
            <a:r>
              <a:rPr lang="ru-RU" dirty="0" err="1"/>
              <a:t>Віктюк</a:t>
            </a:r>
            <a:r>
              <a:rPr lang="ru-RU" dirty="0"/>
              <a:t>, </a:t>
            </a:r>
            <a:r>
              <a:rPr lang="ru-RU" dirty="0" err="1"/>
              <a:t>творчість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стала </a:t>
            </a:r>
            <a:r>
              <a:rPr lang="ru-RU" dirty="0" err="1"/>
              <a:t>вагомим</a:t>
            </a:r>
            <a:r>
              <a:rPr lang="ru-RU" dirty="0"/>
              <a:t> </a:t>
            </a:r>
            <a:r>
              <a:rPr lang="ru-RU" dirty="0" err="1"/>
              <a:t>внеском</a:t>
            </a:r>
            <a:r>
              <a:rPr lang="ru-RU" dirty="0"/>
              <a:t> у </a:t>
            </a:r>
            <a:r>
              <a:rPr lang="ru-RU" dirty="0" err="1"/>
              <a:t>світову</a:t>
            </a:r>
            <a:r>
              <a:rPr lang="ru-RU" dirty="0"/>
              <a:t> </a:t>
            </a:r>
            <a:r>
              <a:rPr lang="ru-RU" dirty="0" err="1"/>
              <a:t>театральну</a:t>
            </a:r>
            <a:r>
              <a:rPr lang="ru-RU" dirty="0"/>
              <a:t> </a:t>
            </a:r>
            <a:r>
              <a:rPr lang="ru-RU" dirty="0" err="1"/>
              <a:t>естетику</a:t>
            </a:r>
            <a:r>
              <a:rPr lang="ru-RU" dirty="0"/>
              <a:t> </a:t>
            </a:r>
            <a:r>
              <a:rPr lang="ru-RU" dirty="0" err="1"/>
              <a:t>кінця</a:t>
            </a:r>
            <a:r>
              <a:rPr lang="ru-RU" dirty="0"/>
              <a:t> ХХ ст. </a:t>
            </a:r>
            <a:r>
              <a:rPr lang="ru-RU" dirty="0" err="1"/>
              <a:t>Відомий</a:t>
            </a:r>
            <a:r>
              <a:rPr lang="ru-RU" dirty="0"/>
              <a:t> далеко за межами </a:t>
            </a:r>
            <a:r>
              <a:rPr lang="ru-RU" dirty="0" err="1"/>
              <a:t>України</a:t>
            </a:r>
            <a:r>
              <a:rPr lang="ru-RU" dirty="0"/>
              <a:t> й </a:t>
            </a:r>
            <a:r>
              <a:rPr lang="ru-RU" dirty="0" err="1"/>
              <a:t>інший</a:t>
            </a:r>
            <a:r>
              <a:rPr lang="ru-RU" dirty="0"/>
              <a:t> </a:t>
            </a:r>
            <a:r>
              <a:rPr lang="ru-RU" dirty="0" err="1"/>
              <a:t>український</a:t>
            </a:r>
            <a:r>
              <a:rPr lang="ru-RU" dirty="0"/>
              <a:t> </a:t>
            </a:r>
            <a:r>
              <a:rPr lang="ru-RU" dirty="0" err="1"/>
              <a:t>режисер</a:t>
            </a:r>
            <a:r>
              <a:rPr lang="ru-RU" dirty="0"/>
              <a:t> — А. </a:t>
            </a:r>
            <a:r>
              <a:rPr lang="ru-RU" dirty="0" err="1"/>
              <a:t>Жолдак</a:t>
            </a:r>
            <a:r>
              <a:rPr lang="ru-RU" dirty="0"/>
              <a:t>. Низка </a:t>
            </a:r>
            <a:r>
              <a:rPr lang="ru-RU" dirty="0" err="1"/>
              <a:t>талановитих</a:t>
            </a:r>
            <a:r>
              <a:rPr lang="ru-RU" dirty="0"/>
              <a:t> </a:t>
            </a:r>
            <a:r>
              <a:rPr lang="ru-RU" dirty="0" err="1"/>
              <a:t>акторів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театру — Б. Ступка, А. </a:t>
            </a:r>
            <a:r>
              <a:rPr lang="ru-RU" dirty="0" err="1"/>
              <a:t>Роговцева</a:t>
            </a:r>
            <a:r>
              <a:rPr lang="ru-RU" dirty="0"/>
              <a:t>, А. </a:t>
            </a:r>
            <a:r>
              <a:rPr lang="ru-RU" dirty="0" err="1"/>
              <a:t>Хостікоєв</a:t>
            </a:r>
            <a:r>
              <a:rPr lang="ru-RU" dirty="0"/>
              <a:t>, Н. </a:t>
            </a:r>
            <a:r>
              <a:rPr lang="ru-RU" dirty="0" err="1"/>
              <a:t>Сумська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 з великим </a:t>
            </a:r>
            <a:r>
              <a:rPr lang="ru-RU" dirty="0" err="1"/>
              <a:t>успіхом</a:t>
            </a:r>
            <a:r>
              <a:rPr lang="ru-RU" dirty="0"/>
              <a:t> </a:t>
            </a:r>
            <a:r>
              <a:rPr lang="ru-RU" dirty="0" err="1"/>
              <a:t>знялися</a:t>
            </a:r>
            <a:r>
              <a:rPr lang="ru-RU" dirty="0"/>
              <a:t> у </a:t>
            </a:r>
            <a:r>
              <a:rPr lang="ru-RU" dirty="0" err="1"/>
              <a:t>вітчизняних</a:t>
            </a:r>
            <a:r>
              <a:rPr lang="ru-RU" dirty="0"/>
              <a:t> і </a:t>
            </a:r>
            <a:r>
              <a:rPr lang="ru-RU" dirty="0" err="1"/>
              <a:t>зарубіжних</a:t>
            </a:r>
            <a:r>
              <a:rPr lang="ru-RU" dirty="0"/>
              <a:t> </a:t>
            </a:r>
            <a:r>
              <a:rPr lang="ru-RU" dirty="0" err="1"/>
              <a:t>кінострічках</a:t>
            </a:r>
            <a:r>
              <a:rPr lang="ru-RU" dirty="0"/>
              <a:t>. Зараз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щорічно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низка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театральних</a:t>
            </a:r>
            <a:r>
              <a:rPr lang="ru-RU" dirty="0"/>
              <a:t> </a:t>
            </a:r>
            <a:r>
              <a:rPr lang="ru-RU" dirty="0" err="1"/>
              <a:t>фестивалів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підтвердили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авторитет у </a:t>
            </a:r>
            <a:r>
              <a:rPr lang="ru-RU" dirty="0" err="1"/>
              <a:t>Європі</a:t>
            </a:r>
            <a:r>
              <a:rPr lang="ru-RU" dirty="0"/>
              <a:t>: «</a:t>
            </a:r>
            <a:r>
              <a:rPr lang="ru-RU" dirty="0" err="1"/>
              <a:t>Київ</a:t>
            </a:r>
            <a:r>
              <a:rPr lang="ru-RU" dirty="0"/>
              <a:t> </a:t>
            </a:r>
            <a:r>
              <a:rPr lang="ru-RU" dirty="0" err="1"/>
              <a:t>травневий</a:t>
            </a:r>
            <a:r>
              <a:rPr lang="ru-RU" dirty="0"/>
              <a:t>» у </a:t>
            </a:r>
            <a:r>
              <a:rPr lang="ru-RU" dirty="0" err="1"/>
              <a:t>Києві</a:t>
            </a:r>
            <a:r>
              <a:rPr lang="ru-RU" dirty="0"/>
              <a:t>, «</a:t>
            </a:r>
            <a:r>
              <a:rPr lang="ru-RU" dirty="0" err="1"/>
              <a:t>Золотий</a:t>
            </a:r>
            <a:r>
              <a:rPr lang="ru-RU" dirty="0"/>
              <a:t> Лев» у </a:t>
            </a:r>
            <a:r>
              <a:rPr lang="ru-RU" dirty="0" err="1"/>
              <a:t>Львові</a:t>
            </a:r>
            <a:r>
              <a:rPr lang="ru-RU" dirty="0"/>
              <a:t>, «</a:t>
            </a:r>
            <a:r>
              <a:rPr lang="ru-RU" dirty="0" err="1"/>
              <a:t>Тернопільські</a:t>
            </a:r>
            <a:r>
              <a:rPr lang="ru-RU" dirty="0"/>
              <a:t> </a:t>
            </a:r>
            <a:r>
              <a:rPr lang="ru-RU" dirty="0" err="1"/>
              <a:t>театральні</a:t>
            </a:r>
            <a:r>
              <a:rPr lang="ru-RU" dirty="0"/>
              <a:t> </a:t>
            </a:r>
            <a:r>
              <a:rPr lang="ru-RU" dirty="0" err="1"/>
              <a:t>вечори</a:t>
            </a:r>
            <a:r>
              <a:rPr lang="ru-RU" dirty="0"/>
              <a:t>», «Дебют» у </a:t>
            </a:r>
            <a:r>
              <a:rPr lang="ru-RU" dirty="0" err="1"/>
              <a:t>Тернополі</a:t>
            </a:r>
            <a:r>
              <a:rPr lang="ru-RU" dirty="0"/>
              <a:t>, «</a:t>
            </a:r>
            <a:r>
              <a:rPr lang="ru-RU" dirty="0" err="1"/>
              <a:t>Херсонеські</a:t>
            </a:r>
            <a:r>
              <a:rPr lang="ru-RU" dirty="0"/>
              <a:t> </a:t>
            </a:r>
            <a:r>
              <a:rPr lang="ru-RU" dirty="0" err="1"/>
              <a:t>ігри</a:t>
            </a:r>
            <a:r>
              <a:rPr lang="ru-RU" dirty="0"/>
              <a:t>» у </a:t>
            </a:r>
            <a:r>
              <a:rPr lang="ru-RU" dirty="0" err="1"/>
              <a:t>Севастополі</a:t>
            </a:r>
            <a:r>
              <a:rPr lang="ru-RU" dirty="0"/>
              <a:t>, «Мельпомена </a:t>
            </a:r>
            <a:r>
              <a:rPr lang="ru-RU" dirty="0" err="1"/>
              <a:t>Таврії</a:t>
            </a:r>
            <a:r>
              <a:rPr lang="ru-RU" dirty="0"/>
              <a:t>» у </a:t>
            </a:r>
            <a:r>
              <a:rPr lang="ru-RU" dirty="0" err="1"/>
              <a:t>Херсоні</a:t>
            </a:r>
            <a:r>
              <a:rPr lang="ru-RU" dirty="0"/>
              <a:t>,«</a:t>
            </a:r>
            <a:r>
              <a:rPr lang="ru-RU" dirty="0" err="1"/>
              <a:t>Різдвяна</a:t>
            </a:r>
            <a:r>
              <a:rPr lang="ru-RU" dirty="0"/>
              <a:t> </a:t>
            </a:r>
            <a:r>
              <a:rPr lang="ru-RU" dirty="0" err="1"/>
              <a:t>містерія</a:t>
            </a:r>
            <a:r>
              <a:rPr lang="ru-RU" dirty="0"/>
              <a:t>» в </a:t>
            </a:r>
            <a:r>
              <a:rPr lang="ru-RU" dirty="0" err="1"/>
              <a:t>Луцьку</a:t>
            </a:r>
            <a:r>
              <a:rPr lang="ru-RU" dirty="0"/>
              <a:t>, «</a:t>
            </a:r>
            <a:r>
              <a:rPr lang="ru-RU" dirty="0" err="1"/>
              <a:t>Інтерлялька</a:t>
            </a:r>
            <a:r>
              <a:rPr lang="ru-RU" dirty="0"/>
              <a:t>» в </a:t>
            </a:r>
            <a:r>
              <a:rPr lang="ru-RU" dirty="0" err="1"/>
              <a:t>Ужгороді</a:t>
            </a:r>
            <a:r>
              <a:rPr lang="ru-RU" dirty="0"/>
              <a:t>.</a:t>
            </a:r>
          </a:p>
        </p:txBody>
      </p:sp>
      <p:pic>
        <p:nvPicPr>
          <p:cNvPr id="7" name="Рисунок 6" descr="http://fakty.ictv.ua/public/images/gallery/2012/10/17/thumbnail-20121017115352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250" y="620688"/>
            <a:ext cx="3528392" cy="3532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s://encrypted-tbn3.gstatic.com/images?q=tbn:ANd9GcRXNqW7ow-yFsSeozDttUJTaeCIQHjzWW7L0i6hv60Hkc8eHIo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250" y="4165975"/>
            <a:ext cx="367908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341397" y="137335"/>
            <a:ext cx="32351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   </a:t>
            </a:r>
            <a:r>
              <a:rPr lang="ru-RU" sz="3200" b="1" dirty="0" err="1" smtClean="0"/>
              <a:t>Сучасний</a:t>
            </a:r>
            <a:r>
              <a:rPr lang="ru-RU" sz="3200" b="1" dirty="0" smtClean="0"/>
              <a:t> </a:t>
            </a:r>
            <a:r>
              <a:rPr lang="ru-RU" sz="3200" b="1" dirty="0"/>
              <a:t>театр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734999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E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64</TotalTime>
  <Words>757</Words>
  <Application>Microsoft Office PowerPoint</Application>
  <PresentationFormat>Экран (4:3)</PresentationFormat>
  <Paragraphs>27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Презентація  на тему: «Український театр»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8</cp:revision>
  <dcterms:modified xsi:type="dcterms:W3CDTF">2013-11-22T20:11:05Z</dcterms:modified>
</cp:coreProperties>
</file>