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8" r:id="rId6"/>
    <p:sldId id="270" r:id="rId7"/>
    <p:sldId id="269" r:id="rId8"/>
    <p:sldId id="272" r:id="rId9"/>
    <p:sldId id="264" r:id="rId10"/>
    <p:sldId id="271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FF00"/>
    <a:srgbClr val="00FFFF"/>
    <a:srgbClr val="3366FF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ABF3-A82A-45BC-B1F9-9EAFE5C01A58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0D72-B073-4406-BE22-C6E78D6BB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9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0D72-B073-4406-BE22-C6E78D6BB1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1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5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2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6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2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4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2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7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1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8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F3D8-A02C-4540-8E1D-6920A04F61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B6B3-6DE4-40AE-87EB-367A6D46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dirty="0" err="1" smtClean="0">
                <a:solidFill>
                  <a:srgbClr val="FF0000"/>
                </a:solidFill>
              </a:rPr>
              <a:t>Рок</a:t>
            </a:r>
            <a:r>
              <a:rPr lang="uk-UA" sz="5400" smtClean="0">
                <a:solidFill>
                  <a:srgbClr val="FF0000"/>
                </a:solidFill>
              </a:rPr>
              <a:t> </a:t>
            </a:r>
            <a:r>
              <a:rPr lang="uk-UA" sz="5400" smtClean="0">
                <a:solidFill>
                  <a:srgbClr val="FF0000"/>
                </a:solidFill>
              </a:rPr>
              <a:t>м</a:t>
            </a:r>
            <a:r>
              <a:rPr lang="uk-UA" sz="5400">
                <a:solidFill>
                  <a:srgbClr val="FF0000"/>
                </a:solidFill>
              </a:rPr>
              <a:t>у</a:t>
            </a:r>
            <a:r>
              <a:rPr lang="uk-UA" sz="5400" smtClean="0">
                <a:solidFill>
                  <a:srgbClr val="FF0000"/>
                </a:solidFill>
              </a:rPr>
              <a:t>зика </a:t>
            </a:r>
            <a:r>
              <a:rPr lang="uk-UA" sz="5400" dirty="0" smtClean="0">
                <a:solidFill>
                  <a:srgbClr val="FF0000"/>
                </a:solidFill>
              </a:rPr>
              <a:t>США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653136"/>
            <a:ext cx="338437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uk-UA" dirty="0" smtClean="0">
                <a:solidFill>
                  <a:srgbClr val="FF0000"/>
                </a:solidFill>
              </a:rPr>
              <a:t>Виконала</a:t>
            </a:r>
          </a:p>
          <a:p>
            <a:pPr algn="l"/>
            <a:r>
              <a:rPr lang="uk-UA" dirty="0" smtClean="0">
                <a:solidFill>
                  <a:srgbClr val="FF0000"/>
                </a:solidFill>
              </a:rPr>
              <a:t>Учениця 11В класу</a:t>
            </a:r>
          </a:p>
          <a:p>
            <a:pPr algn="l"/>
            <a:r>
              <a:rPr lang="uk-UA" dirty="0" smtClean="0">
                <a:solidFill>
                  <a:srgbClr val="FF0000"/>
                </a:solidFill>
              </a:rPr>
              <a:t>Куценко Віталія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05064"/>
            <a:ext cx="8892480" cy="26897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американський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грандж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-гурт 90-х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років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, один з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піонерів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напрямку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грандж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.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Був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сформований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вокалістом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/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гітаристом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Куртом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Кобейном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і басистом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Крісом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Новоселічем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Абердині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, Вашингтон, у 1987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році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. Гурт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перепробував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багато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барабанщиків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найвидатніший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— Дейв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Грол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який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приєднався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до гурту в 1990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році.З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першим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синглом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 Narrow" pitchFamily="34" charset="0"/>
              </a:rPr>
              <a:t>Smells Like Teen Spirit 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з другого альбому гурту </a:t>
            </a:r>
            <a:r>
              <a:rPr lang="en-US" sz="1800" dirty="0" err="1" smtClean="0">
                <a:solidFill>
                  <a:srgbClr val="FF0000"/>
                </a:solidFill>
                <a:latin typeface="Arial Narrow" pitchFamily="34" charset="0"/>
              </a:rPr>
              <a:t>Nevermind</a:t>
            </a:r>
            <a:r>
              <a:rPr lang="en-US" sz="1800" dirty="0" smtClean="0">
                <a:solidFill>
                  <a:srgbClr val="FF0000"/>
                </a:solidFill>
                <a:latin typeface="Arial Narrow" pitchFamily="34" charset="0"/>
              </a:rPr>
              <a:t> (1991) Nirvana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увійшла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течію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відкривши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широкому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загалу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новий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субжанр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альтернативного року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під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назвою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грандж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Класичний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склад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Курт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Кобейн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— вокал,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гітара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(1987–1994)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Кріс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Новоселіч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— бас-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гітара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(1987–1994) Дейв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Грол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 — </a:t>
            </a:r>
            <a:r>
              <a:rPr lang="ru-RU" sz="1800" dirty="0" err="1" smtClean="0">
                <a:solidFill>
                  <a:srgbClr val="FF0000"/>
                </a:solidFill>
                <a:latin typeface="Arial Narrow" pitchFamily="34" charset="0"/>
              </a:rPr>
              <a:t>ударні</a:t>
            </a:r>
            <a:r>
              <a:rPr lang="ru-RU" sz="1800" dirty="0" smtClean="0">
                <a:solidFill>
                  <a:srgbClr val="FF0000"/>
                </a:solidFill>
                <a:latin typeface="Arial Narrow" pitchFamily="34" charset="0"/>
              </a:rPr>
              <a:t>, бек-вокал (1990–1994)</a:t>
            </a:r>
            <a:endParaRPr lang="ru-RU" sz="18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62" y="168058"/>
            <a:ext cx="468052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03449"/>
            <a:ext cx="3548043" cy="3933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052736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Пост-</a:t>
            </a:r>
            <a:r>
              <a:rPr lang="ru-RU" dirty="0" err="1" smtClean="0">
                <a:solidFill>
                  <a:srgbClr val="FF0000"/>
                </a:solidFill>
              </a:rPr>
              <a:t>гранж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>
                <a:solidFill>
                  <a:srgbClr val="FF0000"/>
                </a:solidFill>
              </a:rPr>
              <a:t>Незабаром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після</a:t>
            </a:r>
            <a:r>
              <a:rPr lang="ru-RU" dirty="0" smtClean="0">
                <a:solidFill>
                  <a:srgbClr val="FF0000"/>
                </a:solidFill>
              </a:rPr>
              <a:t> спаду </a:t>
            </a:r>
            <a:r>
              <a:rPr lang="ru-RU" dirty="0" err="1" smtClean="0">
                <a:solidFill>
                  <a:srgbClr val="FF0000"/>
                </a:solidFill>
              </a:rPr>
              <a:t>гранджа</a:t>
            </a:r>
            <a:r>
              <a:rPr lang="ru-RU" dirty="0" smtClean="0">
                <a:solidFill>
                  <a:srgbClr val="FF0000"/>
                </a:solidFill>
              </a:rPr>
              <a:t> почав </a:t>
            </a:r>
            <a:r>
              <a:rPr lang="ru-RU" dirty="0" err="1" smtClean="0">
                <a:solidFill>
                  <a:srgbClr val="FF0000"/>
                </a:solidFill>
              </a:rPr>
              <a:t>розвиватися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піджанр</a:t>
            </a:r>
            <a:r>
              <a:rPr lang="ru-RU" dirty="0" smtClean="0">
                <a:solidFill>
                  <a:srgbClr val="FF0000"/>
                </a:solidFill>
              </a:rPr>
              <a:t> пост-</a:t>
            </a:r>
            <a:r>
              <a:rPr lang="ru-RU" dirty="0" err="1" smtClean="0">
                <a:solidFill>
                  <a:srgbClr val="FF0000"/>
                </a:solidFill>
              </a:rPr>
              <a:t>грандж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групами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створювалося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гранджевій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основі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більш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комерційне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легке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звучання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Вплинули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становлення</a:t>
            </a:r>
            <a:r>
              <a:rPr lang="ru-RU" dirty="0" smtClean="0">
                <a:solidFill>
                  <a:srgbClr val="FF0000"/>
                </a:solidFill>
              </a:rPr>
              <a:t> жанру як </a:t>
            </a:r>
            <a:r>
              <a:rPr lang="ru-RU" dirty="0" err="1" smtClean="0">
                <a:solidFill>
                  <a:srgbClr val="FF0000"/>
                </a:solidFill>
              </a:rPr>
              <a:t>класики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гранжа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зокрема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Melvins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ru-RU" dirty="0" smtClean="0">
                <a:solidFill>
                  <a:srgbClr val="FF0000"/>
                </a:solidFill>
              </a:rPr>
              <a:t>так і метал 70-их. </a:t>
            </a:r>
            <a:r>
              <a:rPr lang="ru-RU" dirty="0" err="1" smtClean="0">
                <a:solidFill>
                  <a:srgbClr val="FF0000"/>
                </a:solidFill>
              </a:rPr>
              <a:t>Серед</a:t>
            </a:r>
            <a:r>
              <a:rPr lang="ru-RU" dirty="0" smtClean="0">
                <a:solidFill>
                  <a:srgbClr val="FF0000"/>
                </a:solidFill>
              </a:rPr>
              <a:t> перших пост-</a:t>
            </a:r>
            <a:r>
              <a:rPr lang="ru-RU" dirty="0" err="1" smtClean="0">
                <a:solidFill>
                  <a:srgbClr val="FF0000"/>
                </a:solidFill>
              </a:rPr>
              <a:t>грандж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груп</a:t>
            </a:r>
            <a:r>
              <a:rPr lang="ru-RU" dirty="0" smtClean="0">
                <a:solidFill>
                  <a:srgbClr val="FF0000"/>
                </a:solidFill>
              </a:rPr>
              <a:t> — </a:t>
            </a:r>
            <a:r>
              <a:rPr lang="en-US" dirty="0" smtClean="0">
                <a:solidFill>
                  <a:srgbClr val="FF0000"/>
                </a:solidFill>
              </a:rPr>
              <a:t>Third Eye Blind, The Goo </a:t>
            </a:r>
            <a:r>
              <a:rPr lang="en-US" dirty="0" err="1" smtClean="0">
                <a:solidFill>
                  <a:srgbClr val="FF0000"/>
                </a:solidFill>
              </a:rPr>
              <a:t>Goo</a:t>
            </a:r>
            <a:r>
              <a:rPr lang="en-US" dirty="0" smtClean="0">
                <a:solidFill>
                  <a:srgbClr val="FF0000"/>
                </a:solidFill>
              </a:rPr>
              <a:t> Dolls, Matchbox Twenty. </a:t>
            </a:r>
            <a:r>
              <a:rPr lang="ru-RU" dirty="0" err="1" smtClean="0">
                <a:solidFill>
                  <a:srgbClr val="FF0000"/>
                </a:solidFill>
              </a:rPr>
              <a:t>Нерідко</a:t>
            </a:r>
            <a:r>
              <a:rPr lang="ru-RU" dirty="0" smtClean="0">
                <a:solidFill>
                  <a:srgbClr val="FF0000"/>
                </a:solidFill>
              </a:rPr>
              <a:t> пост-</a:t>
            </a:r>
            <a:r>
              <a:rPr lang="ru-RU" dirty="0" err="1" smtClean="0">
                <a:solidFill>
                  <a:srgbClr val="FF0000"/>
                </a:solidFill>
              </a:rPr>
              <a:t>грандж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групи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створювали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колишні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учасники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гранжа</a:t>
            </a:r>
            <a:r>
              <a:rPr lang="ru-RU" dirty="0" smtClean="0">
                <a:solidFill>
                  <a:srgbClr val="FF0000"/>
                </a:solidFill>
              </a:rPr>
              <a:t>: Дейв </a:t>
            </a:r>
            <a:r>
              <a:rPr lang="ru-RU" dirty="0" err="1" smtClean="0">
                <a:solidFill>
                  <a:srgbClr val="FF0000"/>
                </a:solidFill>
              </a:rPr>
              <a:t>Грол</a:t>
            </a:r>
            <a:r>
              <a:rPr lang="ru-RU" dirty="0" smtClean="0">
                <a:solidFill>
                  <a:srgbClr val="FF0000"/>
                </a:solidFill>
              </a:rPr>
              <a:t> з </a:t>
            </a:r>
            <a:r>
              <a:rPr lang="en-US" dirty="0" smtClean="0">
                <a:solidFill>
                  <a:srgbClr val="FF0000"/>
                </a:solidFill>
              </a:rPr>
              <a:t>Nirvana </a:t>
            </a:r>
            <a:r>
              <a:rPr lang="ru-RU" dirty="0" smtClean="0">
                <a:solidFill>
                  <a:srgbClr val="FF0000"/>
                </a:solidFill>
              </a:rPr>
              <a:t>створив </a:t>
            </a:r>
            <a:r>
              <a:rPr lang="en-US" dirty="0" smtClean="0">
                <a:solidFill>
                  <a:srgbClr val="FF0000"/>
                </a:solidFill>
              </a:rPr>
              <a:t>Foo Fighters, </a:t>
            </a:r>
            <a:r>
              <a:rPr lang="ru-RU" dirty="0" err="1" smtClean="0">
                <a:solidFill>
                  <a:srgbClr val="FF0000"/>
                </a:solidFill>
              </a:rPr>
              <a:t>Кріс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Корнелл</a:t>
            </a:r>
            <a:r>
              <a:rPr lang="ru-RU" dirty="0" smtClean="0">
                <a:solidFill>
                  <a:srgbClr val="FF0000"/>
                </a:solidFill>
              </a:rPr>
              <a:t> з </a:t>
            </a:r>
            <a:r>
              <a:rPr lang="en-US" dirty="0" err="1" smtClean="0">
                <a:solidFill>
                  <a:srgbClr val="FF0000"/>
                </a:solidFill>
              </a:rPr>
              <a:t>Soundgarden</a:t>
            </a:r>
            <a:r>
              <a:rPr lang="en-US" dirty="0" smtClean="0">
                <a:solidFill>
                  <a:srgbClr val="FF0000"/>
                </a:solidFill>
              </a:rPr>
              <a:t> — </a:t>
            </a:r>
            <a:r>
              <a:rPr lang="en-US" dirty="0" err="1" smtClean="0">
                <a:solidFill>
                  <a:srgbClr val="FF0000"/>
                </a:solidFill>
              </a:rPr>
              <a:t>Audioslave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Спорідненою</a:t>
            </a:r>
            <a:r>
              <a:rPr lang="ru-RU" dirty="0" smtClean="0">
                <a:solidFill>
                  <a:srgbClr val="FF0000"/>
                </a:solidFill>
              </a:rPr>
              <a:t> пост-</a:t>
            </a:r>
            <a:r>
              <a:rPr lang="ru-RU" dirty="0" err="1" smtClean="0">
                <a:solidFill>
                  <a:srgbClr val="FF0000"/>
                </a:solidFill>
              </a:rPr>
              <a:t>гранджу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була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впливова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інді-група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Smashing Pumpkins,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err="1" smtClean="0">
                <a:solidFill>
                  <a:srgbClr val="FF0000"/>
                </a:solidFill>
              </a:rPr>
              <a:t>чиїй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музиці</a:t>
            </a:r>
            <a:r>
              <a:rPr lang="ru-RU" dirty="0" smtClean="0">
                <a:solidFill>
                  <a:srgbClr val="FF0000"/>
                </a:solidFill>
              </a:rPr>
              <a:t> є </a:t>
            </a:r>
            <a:r>
              <a:rPr lang="ru-RU" dirty="0" err="1" smtClean="0">
                <a:solidFill>
                  <a:srgbClr val="FF0000"/>
                </a:solidFill>
              </a:rPr>
              <a:t>вплив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психоделії</a:t>
            </a:r>
            <a:r>
              <a:rPr lang="ru-RU" dirty="0" smtClean="0">
                <a:solidFill>
                  <a:srgbClr val="FF0000"/>
                </a:solidFill>
              </a:rPr>
              <a:t>, і </a:t>
            </a:r>
            <a:r>
              <a:rPr lang="ru-RU" dirty="0" err="1" smtClean="0">
                <a:solidFill>
                  <a:srgbClr val="FF0000"/>
                </a:solidFill>
              </a:rPr>
              <a:t>готичного</a:t>
            </a:r>
            <a:r>
              <a:rPr lang="ru-RU" dirty="0" smtClean="0">
                <a:solidFill>
                  <a:srgbClr val="FF0000"/>
                </a:solidFill>
              </a:rPr>
              <a:t> року.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47" y="2283309"/>
            <a:ext cx="4469045" cy="3603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5664"/>
            <a:ext cx="3898420" cy="21516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3" y="188640"/>
            <a:ext cx="454194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Pretty Reckless — </a:t>
            </a:r>
            <a:r>
              <a:rPr lang="ru-RU" dirty="0" smtClean="0"/>
              <a:t>Жанр	</a:t>
            </a:r>
            <a:r>
              <a:rPr lang="ru-RU" dirty="0" err="1" smtClean="0"/>
              <a:t>альтернативний</a:t>
            </a:r>
            <a:r>
              <a:rPr lang="ru-RU" dirty="0" smtClean="0"/>
              <a:t> рок, пост-</a:t>
            </a:r>
            <a:r>
              <a:rPr lang="ru-RU" dirty="0" err="1" smtClean="0"/>
              <a:t>грандж</a:t>
            </a:r>
            <a:r>
              <a:rPr lang="ru-RU" dirty="0" smtClean="0"/>
              <a:t> гурт з Нью-Йорку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очолює</a:t>
            </a:r>
            <a:r>
              <a:rPr lang="ru-RU" dirty="0" smtClean="0"/>
              <a:t> актриса, модель та </a:t>
            </a:r>
            <a:r>
              <a:rPr lang="ru-RU" dirty="0" err="1" smtClean="0"/>
              <a:t>співачка</a:t>
            </a:r>
            <a:r>
              <a:rPr lang="ru-RU" dirty="0" smtClean="0"/>
              <a:t> Тейлор </a:t>
            </a:r>
            <a:r>
              <a:rPr lang="ru-RU" dirty="0" err="1" smtClean="0"/>
              <a:t>Момсен.Спочатку</a:t>
            </a:r>
            <a:r>
              <a:rPr lang="ru-RU" dirty="0" smtClean="0"/>
              <a:t> гурт повинен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називатися</a:t>
            </a:r>
            <a:r>
              <a:rPr lang="ru-RU" dirty="0" smtClean="0"/>
              <a:t> </a:t>
            </a:r>
            <a:r>
              <a:rPr lang="en-US" dirty="0" smtClean="0"/>
              <a:t>The Reckless, </a:t>
            </a:r>
            <a:r>
              <a:rPr lang="ru-RU" dirty="0" smtClean="0"/>
              <a:t>але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змінили</a:t>
            </a:r>
            <a:r>
              <a:rPr lang="ru-RU" dirty="0" smtClean="0"/>
              <a:t> на </a:t>
            </a:r>
            <a:r>
              <a:rPr lang="en-US" dirty="0" smtClean="0"/>
              <a:t>The Pretty Reckless </a:t>
            </a:r>
            <a:r>
              <a:rPr lang="ru-RU" dirty="0" smtClean="0"/>
              <a:t>через </a:t>
            </a:r>
            <a:r>
              <a:rPr lang="ru-RU" dirty="0" err="1" smtClean="0"/>
              <a:t>проблеми</a:t>
            </a:r>
            <a:r>
              <a:rPr lang="ru-RU" dirty="0" smtClean="0"/>
              <a:t> з </a:t>
            </a:r>
            <a:r>
              <a:rPr lang="ru-RU" dirty="0" err="1" smtClean="0"/>
              <a:t>авторським</a:t>
            </a:r>
            <a:r>
              <a:rPr lang="ru-RU" dirty="0" smtClean="0"/>
              <a:t> правом на </a:t>
            </a:r>
            <a:r>
              <a:rPr lang="ru-RU" dirty="0" err="1" smtClean="0"/>
              <a:t>назву</a:t>
            </a:r>
            <a:r>
              <a:rPr lang="ru-RU" dirty="0" smtClean="0"/>
              <a:t>. Гурт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 2008 року. До </a:t>
            </a:r>
            <a:r>
              <a:rPr lang="ru-RU" dirty="0" err="1" smtClean="0"/>
              <a:t>першого</a:t>
            </a:r>
            <a:r>
              <a:rPr lang="ru-RU" dirty="0" smtClean="0"/>
              <a:t> складу входили Джон </a:t>
            </a:r>
            <a:r>
              <a:rPr lang="ru-RU" dirty="0" err="1" smtClean="0"/>
              <a:t>Секоло</a:t>
            </a:r>
            <a:r>
              <a:rPr lang="ru-RU" dirty="0" smtClean="0"/>
              <a:t>, </a:t>
            </a:r>
            <a:r>
              <a:rPr lang="ru-RU" dirty="0" err="1" smtClean="0"/>
              <a:t>Метт</a:t>
            </a:r>
            <a:r>
              <a:rPr lang="ru-RU" dirty="0" smtClean="0"/>
              <a:t> </a:t>
            </a:r>
            <a:r>
              <a:rPr lang="ru-RU" dirty="0" err="1" smtClean="0"/>
              <a:t>Чиареллі</a:t>
            </a:r>
            <a:r>
              <a:rPr lang="ru-RU" dirty="0" smtClean="0"/>
              <a:t> і </a:t>
            </a:r>
            <a:r>
              <a:rPr lang="ru-RU" dirty="0" err="1" smtClean="0"/>
              <a:t>Нік</a:t>
            </a:r>
            <a:r>
              <a:rPr lang="ru-RU" dirty="0" smtClean="0"/>
              <a:t> Карбон. На початку 2009 року </a:t>
            </a:r>
            <a:r>
              <a:rPr lang="en-US" dirty="0" smtClean="0"/>
              <a:t>The Pretty Reckless </a:t>
            </a:r>
            <a:r>
              <a:rPr lang="ru-RU" dirty="0" err="1" smtClean="0"/>
              <a:t>випустили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демо-записів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виступали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р</a:t>
            </a:r>
            <a:r>
              <a:rPr lang="ru-RU" dirty="0" err="1" smtClean="0"/>
              <a:t>озіг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ріві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у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Veronicas. 4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червня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2009 року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Момсен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вирішила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розлучитися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з членами гурту через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розбіжність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музичних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смаках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і запросила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нових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музикантів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СКЛАДАЄТЬСЯ: Тейлор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Момсен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— вокал, ритм-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гітара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Бен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Філіпс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гітара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Марк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Деймон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— бас-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гітара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Джеймі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Перкінс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ударні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Рок-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музика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(англ.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Rock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) —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узагальнена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назва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низки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напрямків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популярної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музики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другої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половини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XX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століття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що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походять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від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рок-н-ролу та ритм-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енд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-блюзу.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Термін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Rock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очевидно є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скороченням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від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Rock'n'roll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і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дослівно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перекладається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як «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хитати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(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); трясти(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)».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Також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«роком»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називають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своєрідний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спосіб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життя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деяких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шанувальників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рок-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музики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що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переріс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у субкультуру.</a:t>
            </a:r>
          </a:p>
          <a:p>
            <a:pPr marL="0" indent="0" algn="just">
              <a:buNone/>
            </a:pP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Напрямки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Авангардний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Альтернативний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Альтернативний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Анатолійський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Арт-рок,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Баблгам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-поп,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Бароко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-поп,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Біг-біт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Блек-метал, Блюз-рок,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Бритпоп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Вікінг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Вікінг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Віолончельний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Гаражний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Глем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Глем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Грандж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Готичний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Готичний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Ґрайндкор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Ґрув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Дарквейв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Дез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Дезкор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Денс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Джаз-рок, Дум-метал,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Експериментальний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Екстремальний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Есід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Електро-біг-біт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Електро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Електроклеш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Емо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Індастріал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Інді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-поп,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Інді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Інструментальний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Кантрі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Краст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-панк,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Краут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Мат-рок,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Мелодичний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хардкор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Мелодійний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дез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Металкор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Неокласичний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Неопрогресивний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Нінтендокор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Нова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хвиля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Нова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хвиля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британського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важкого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металу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Нойз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Нью-рейв, Ню-метал,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Паган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Павер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Панк-рок, Панк-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фанк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Поп-панк, Поп-рок, Пост-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грандж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Пост-метал, Пост-панк, Пост-рок, Пост-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хардкор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Прогресивний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Прогресивний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Психоделічний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Рейв-метал, Реп-метал, Реп-рок,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Репкор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Рок-н-рол, Рок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проти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комунізму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Рокабілі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Серф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Симфо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Симфонічний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Синті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-поп,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Ска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-панк,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Скейт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-панк,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Скримо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Сладж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Софт-рок,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Спейс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Спід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Стоунер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Треш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Фанк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Фолк-метал, Фолк-панк,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Фольк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-рок, Хард-рок,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Хардкор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-панк,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Хеві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-метал, Холодна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хвиля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Християнський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 рок, </a:t>
            </a:r>
            <a:r>
              <a:rPr lang="ru-RU" sz="3800" dirty="0" err="1" smtClean="0">
                <a:solidFill>
                  <a:srgbClr val="00FF00"/>
                </a:solidFill>
                <a:latin typeface="Arial Narrow" pitchFamily="34" charset="0"/>
              </a:rPr>
              <a:t>Шугейзинг</a:t>
            </a:r>
            <a:r>
              <a:rPr lang="ru-RU" sz="3800" dirty="0" smtClean="0">
                <a:solidFill>
                  <a:srgbClr val="00FF00"/>
                </a:solidFill>
                <a:latin typeface="Arial Narrow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Музичний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фактор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Рок-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музика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зазвичай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виконується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рок-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групою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що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складається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з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вокаліста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гітариста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(як правило,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що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грає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на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електрогітарі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), бас-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гітариста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і барабанщика,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іноді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також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клавішника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. В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окремих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випадках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може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бути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присутнім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також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саксофон,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губна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гармоніка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акордеон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та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інші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інструменти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Відмітні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риси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рок-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—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одноманітний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ритм з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сильним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бек-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бітом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що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підтримується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барабанами, та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електрогітарою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(часто — з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ефектом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дісторшн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).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Сольні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епізоди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також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виконуються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на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електрогітарі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. В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гармонічному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та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мелодійному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відношенні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ранній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рок-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музиці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в основному характерна блюзова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гармонія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однак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пізніший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період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спостерігається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значна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різноманітність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музичних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рис. Характерною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рисою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рок-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також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є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її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колективність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— рок-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музика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часто є продуктом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колективної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творчості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а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створення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і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виконання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є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нерозривним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процесом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Також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необхідними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вимогами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для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виконання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рок-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музиканти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вважають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віртуозну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техніку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зіграність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вміння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передати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«драйв» (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Drive),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особливе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вокальне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мистецтво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майстерність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імпровізації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володіння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формою,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наявність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особливого «блюзового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відчуття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» (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Blues Feeling).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err="1" smtClean="0">
                <a:solidFill>
                  <a:srgbClr val="FFFF00"/>
                </a:solidFill>
                <a:latin typeface="Arial Narrow" pitchFamily="34" charset="0"/>
              </a:rPr>
              <a:t>Альтернативний</a:t>
            </a:r>
            <a:r>
              <a:rPr lang="ru-RU" sz="1800" b="1" dirty="0" smtClean="0">
                <a:solidFill>
                  <a:srgbClr val="FFFF00"/>
                </a:solidFill>
                <a:latin typeface="Arial Narrow" pitchFamily="34" charset="0"/>
              </a:rPr>
              <a:t> рок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На початку 1980-их, як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протилежний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мейнстріму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рок-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сцени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відродився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напрям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основу для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якого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кінці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60-их створили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Velvet Underground.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Альтернативний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рок 80-их —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украй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різноманітна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музика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проте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об'єднувала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її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противопоставленність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популярній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культурі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і,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відповідно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рідкісні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появи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на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радіостанціях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Альтернативні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групи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як правило,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видавалися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на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дрібних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незалежних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» лейблах.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Збігаються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з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поняттям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Альтернативний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рок»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найменування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коледж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-рок і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інді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-рок; перше походить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від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популярності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альт-рок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груп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в 80-их роках на невеликих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радіостанціях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при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коледжах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друге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підкреслює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прихильність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до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незалежних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лейблів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. 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кінці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80-их 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Америці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бурхливо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розвивалася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альтернативна сцена, яка,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проте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повністю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ігнорувалася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мейнстрімовими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радіостанціями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і лейблами.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Іноді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американські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групи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ставали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популярніші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за кордоном,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ніж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у себе на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батьківщині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Рідкісним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виключенням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стала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група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родом з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Ірландії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U2,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що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перейшла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кінці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80-х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від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пост-панка до патетичного поп-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орієнтованого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альтернативного року.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Проте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андерграунді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продовжували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працювати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Hüsker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Dü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, R.E.M., Meat Puppets.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Починає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відходити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від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хардкора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до фолк-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орієнтованого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інді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група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Lemonheads. 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На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основі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тягучого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гітарного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саунда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Sonic Youth, 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мелодики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Hüsker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Dü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і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психоделічного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інді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-року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Meat Puppets 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Сіетлі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формується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особливий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піджанр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грандж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перші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представники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—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Mother Love Bone, Green River,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Mudhoney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).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Схрещували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психоделічний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поп з звуком року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Camper Van Beethoven, They Might Be Giants.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Серйозний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і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спокійний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панк-рок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грали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Fugazi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Одній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з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ключових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груп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американського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альт-рока 80-их стали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Pixies. 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У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їх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музиці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химерним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чином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з'єдналися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панк-рок,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серф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-рок,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спейс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-рок, пост-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хардкор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стилі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Hüsker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 Narrow" pitchFamily="34" charset="0"/>
              </a:rPr>
              <a:t>Dü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своєрідна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поп-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мелодіка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панк-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рокові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енергетика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і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надрив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сюрреалістичні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тексти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і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гітарні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партії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з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впливом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і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серфу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, і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нойз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-попу.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Pixies 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стали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однією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з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найважливіших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гітарних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груп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80-их, в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їх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впливі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Arial Narrow" pitchFamily="34" charset="0"/>
              </a:rPr>
              <a:t>признавалися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Nirvana </a:t>
            </a:r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</a:rPr>
              <a:t>і </a:t>
            </a: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Radiohead.</a:t>
            </a:r>
          </a:p>
          <a:p>
            <a:pPr marL="0" indent="0">
              <a:buNone/>
            </a:pP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516" y="443711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«Green Day» — </a:t>
            </a:r>
            <a:r>
              <a:rPr lang="ru-RU" dirty="0" err="1" smtClean="0">
                <a:solidFill>
                  <a:schemeClr val="bg1"/>
                </a:solidFill>
              </a:rPr>
              <a:t>американський</a:t>
            </a:r>
            <a:r>
              <a:rPr lang="ru-RU" dirty="0" smtClean="0">
                <a:solidFill>
                  <a:schemeClr val="bg1"/>
                </a:solidFill>
              </a:rPr>
              <a:t> панк-рок поп-панк </a:t>
            </a:r>
            <a:r>
              <a:rPr lang="ru-RU" dirty="0" err="1" smtClean="0">
                <a:solidFill>
                  <a:schemeClr val="bg1"/>
                </a:solidFill>
              </a:rPr>
              <a:t>альтернативний</a:t>
            </a:r>
            <a:r>
              <a:rPr lang="ru-RU" dirty="0" smtClean="0">
                <a:solidFill>
                  <a:schemeClr val="bg1"/>
                </a:solidFill>
              </a:rPr>
              <a:t> рок гурт, </a:t>
            </a:r>
            <a:r>
              <a:rPr lang="ru-RU" dirty="0" err="1" smtClean="0">
                <a:solidFill>
                  <a:schemeClr val="bg1"/>
                </a:solidFill>
              </a:rPr>
              <a:t>заснований</a:t>
            </a:r>
            <a:r>
              <a:rPr lang="ru-RU" dirty="0" smtClean="0">
                <a:solidFill>
                  <a:schemeClr val="bg1"/>
                </a:solidFill>
              </a:rPr>
              <a:t> 1987 року. Склад: </a:t>
            </a:r>
            <a:r>
              <a:rPr lang="ru-RU" dirty="0" err="1" smtClean="0">
                <a:solidFill>
                  <a:schemeClr val="bg1"/>
                </a:solidFill>
              </a:rPr>
              <a:t>Біллі</a:t>
            </a:r>
            <a:r>
              <a:rPr lang="ru-RU" dirty="0" smtClean="0">
                <a:solidFill>
                  <a:schemeClr val="bg1"/>
                </a:solidFill>
              </a:rPr>
              <a:t> Джо </a:t>
            </a:r>
            <a:r>
              <a:rPr lang="ru-RU" dirty="0" err="1" smtClean="0">
                <a:solidFill>
                  <a:schemeClr val="bg1"/>
                </a:solidFill>
              </a:rPr>
              <a:t>Армстронг</a:t>
            </a:r>
            <a:r>
              <a:rPr lang="ru-RU" dirty="0" smtClean="0">
                <a:solidFill>
                  <a:schemeClr val="bg1"/>
                </a:solidFill>
              </a:rPr>
              <a:t> (вокал, </a:t>
            </a:r>
            <a:r>
              <a:rPr lang="ru-RU" dirty="0" err="1" smtClean="0">
                <a:solidFill>
                  <a:schemeClr val="bg1"/>
                </a:solidFill>
              </a:rPr>
              <a:t>гітара</a:t>
            </a:r>
            <a:r>
              <a:rPr lang="ru-RU" dirty="0" smtClean="0">
                <a:solidFill>
                  <a:schemeClr val="bg1"/>
                </a:solidFill>
              </a:rPr>
              <a:t>), Майк </a:t>
            </a:r>
            <a:r>
              <a:rPr lang="ru-RU" dirty="0" err="1" smtClean="0">
                <a:solidFill>
                  <a:schemeClr val="bg1"/>
                </a:solidFill>
              </a:rPr>
              <a:t>Дернт</a:t>
            </a:r>
            <a:r>
              <a:rPr lang="ru-RU" dirty="0" smtClean="0">
                <a:solidFill>
                  <a:schemeClr val="bg1"/>
                </a:solidFill>
              </a:rPr>
              <a:t> (бас </a:t>
            </a:r>
            <a:r>
              <a:rPr lang="ru-RU" dirty="0" err="1" smtClean="0">
                <a:solidFill>
                  <a:schemeClr val="bg1"/>
                </a:solidFill>
              </a:rPr>
              <a:t>гітара</a:t>
            </a:r>
            <a:r>
              <a:rPr lang="ru-RU" dirty="0" smtClean="0">
                <a:solidFill>
                  <a:schemeClr val="bg1"/>
                </a:solidFill>
              </a:rPr>
              <a:t>, вокал), </a:t>
            </a:r>
            <a:r>
              <a:rPr lang="ru-RU" dirty="0" err="1" smtClean="0">
                <a:solidFill>
                  <a:schemeClr val="bg1"/>
                </a:solidFill>
              </a:rPr>
              <a:t>Тре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ударні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перкусії</a:t>
            </a:r>
            <a:r>
              <a:rPr lang="ru-RU" dirty="0" smtClean="0">
                <a:solidFill>
                  <a:schemeClr val="bg1"/>
                </a:solidFill>
              </a:rPr>
              <a:t>) і (з момента альбома ¡</a:t>
            </a:r>
            <a:r>
              <a:rPr lang="en-US" dirty="0" smtClean="0">
                <a:solidFill>
                  <a:schemeClr val="bg1"/>
                </a:solidFill>
              </a:rPr>
              <a:t>Uno!) </a:t>
            </a:r>
            <a:r>
              <a:rPr lang="ru-RU" dirty="0" smtClean="0">
                <a:solidFill>
                  <a:schemeClr val="bg1"/>
                </a:solidFill>
              </a:rPr>
              <a:t>Джейсон Уайт (</a:t>
            </a:r>
            <a:r>
              <a:rPr lang="ru-RU" dirty="0" err="1" smtClean="0">
                <a:solidFill>
                  <a:schemeClr val="bg1"/>
                </a:solidFill>
              </a:rPr>
              <a:t>гітара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Музику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Green Day </a:t>
            </a:r>
            <a:r>
              <a:rPr lang="ru-RU" dirty="0" smtClean="0">
                <a:solidFill>
                  <a:schemeClr val="bg1"/>
                </a:solidFill>
              </a:rPr>
              <a:t>часто </a:t>
            </a:r>
            <a:r>
              <a:rPr lang="ru-RU" dirty="0" err="1" smtClean="0">
                <a:solidFill>
                  <a:schemeClr val="bg1"/>
                </a:solidFill>
              </a:rPr>
              <a:t>порівнюють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першими </a:t>
            </a:r>
            <a:r>
              <a:rPr lang="ru-RU" dirty="0" err="1" smtClean="0">
                <a:solidFill>
                  <a:schemeClr val="bg1"/>
                </a:solidFill>
              </a:rPr>
              <a:t>вейв</a:t>
            </a:r>
            <a:r>
              <a:rPr lang="ru-RU" dirty="0" smtClean="0">
                <a:solidFill>
                  <a:schemeClr val="bg1"/>
                </a:solidFill>
              </a:rPr>
              <a:t>-панк гуртами, такими як: </a:t>
            </a:r>
            <a:r>
              <a:rPr lang="en-US" dirty="0" smtClean="0">
                <a:solidFill>
                  <a:schemeClr val="bg1"/>
                </a:solidFill>
              </a:rPr>
              <a:t>Ramones, The Clash, Sex Pistols, The Jam </a:t>
            </a:r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en-US" dirty="0" err="1" smtClean="0">
                <a:solidFill>
                  <a:schemeClr val="bg1"/>
                </a:solidFill>
              </a:rPr>
              <a:t>Buzzcocks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більшості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присутні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гітара-дисторшн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швидкі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скажені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ударні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високий</a:t>
            </a:r>
            <a:r>
              <a:rPr lang="ru-RU" dirty="0" smtClean="0">
                <a:solidFill>
                  <a:schemeClr val="bg1"/>
                </a:solidFill>
              </a:rPr>
              <a:t> бас. </a:t>
            </a:r>
            <a:r>
              <a:rPr lang="ru-RU" dirty="0" err="1" smtClean="0">
                <a:solidFill>
                  <a:schemeClr val="bg1"/>
                </a:solidFill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швидкі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тривають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менше</a:t>
            </a:r>
            <a:r>
              <a:rPr lang="ru-RU" dirty="0" smtClean="0">
                <a:solidFill>
                  <a:schemeClr val="bg1"/>
                </a:solidFill>
              </a:rPr>
              <a:t> 4 </a:t>
            </a:r>
            <a:r>
              <a:rPr lang="ru-RU" dirty="0" err="1" smtClean="0">
                <a:solidFill>
                  <a:schemeClr val="bg1"/>
                </a:solidFill>
              </a:rPr>
              <a:t>хвилин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332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Пост-</a:t>
            </a:r>
            <a:r>
              <a:rPr lang="ru-RU" sz="1800" b="1" dirty="0" err="1" smtClean="0">
                <a:solidFill>
                  <a:schemeClr val="bg1"/>
                </a:solidFill>
                <a:latin typeface="Arial Narrow" pitchFamily="34" charset="0"/>
              </a:rPr>
              <a:t>хардкор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—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музичний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жанр панк-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який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розвинувся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з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хардкор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-панку,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який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у свою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чергу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є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відгалуженням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більш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широкого панк-рок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руху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. Як і пост-панк, пост-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хардкор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—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термін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для широкого кола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гуртів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що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прийшли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з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хардкор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-панк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сцени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, і черпали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натхнення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з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хардкор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панку, але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виражали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себе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зі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значно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більшим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ступенем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експресії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Цей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жанр є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сумішшю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хардкору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електронної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інді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-року,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емо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та поп-панку.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Жанр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сформувався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середині-кінці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1980-х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років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з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появою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релізів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Середньому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Заході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США. </a:t>
            </a:r>
            <a:endParaRPr lang="ru-RU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0"/>
          <a:stretch/>
        </p:blipFill>
        <p:spPr>
          <a:xfrm>
            <a:off x="5891292" y="27288"/>
            <a:ext cx="3256754" cy="2084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5"/>
          <a:stretch/>
        </p:blipFill>
        <p:spPr>
          <a:xfrm>
            <a:off x="-1" y="13467"/>
            <a:ext cx="3118539" cy="2026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"/>
          <a:stretch/>
        </p:blipFill>
        <p:spPr>
          <a:xfrm>
            <a:off x="3118538" y="13466"/>
            <a:ext cx="2772753" cy="1926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29" y="4738611"/>
            <a:ext cx="3184874" cy="2119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714"/>
            <a:ext cx="2997839" cy="18448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1384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My Chemical Romance — </a:t>
            </a:r>
            <a:r>
              <a:rPr lang="ru-RU" dirty="0" err="1" smtClean="0">
                <a:solidFill>
                  <a:srgbClr val="FF0000"/>
                </a:solidFill>
              </a:rPr>
              <a:t>американський</a:t>
            </a:r>
            <a:r>
              <a:rPr lang="ru-RU" dirty="0" smtClean="0">
                <a:solidFill>
                  <a:srgbClr val="FF0000"/>
                </a:solidFill>
              </a:rPr>
              <a:t> гурт,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альтернативний</a:t>
            </a:r>
            <a:r>
              <a:rPr lang="ru-RU" dirty="0" smtClean="0">
                <a:solidFill>
                  <a:srgbClr val="FF0000"/>
                </a:solidFill>
              </a:rPr>
              <a:t> рок, пост-</a:t>
            </a:r>
            <a:r>
              <a:rPr lang="ru-RU" dirty="0" err="1" smtClean="0">
                <a:solidFill>
                  <a:srgbClr val="FF0000"/>
                </a:solidFill>
              </a:rPr>
              <a:t>хардкор</a:t>
            </a:r>
            <a:r>
              <a:rPr lang="ru-RU" dirty="0" smtClean="0">
                <a:solidFill>
                  <a:srgbClr val="FF0000"/>
                </a:solidFill>
              </a:rPr>
              <a:t>, Панк-рок, Поп-панк, </a:t>
            </a:r>
            <a:r>
              <a:rPr lang="ru-RU" dirty="0" err="1" smtClean="0">
                <a:solidFill>
                  <a:srgbClr val="FF0000"/>
                </a:solidFill>
              </a:rPr>
              <a:t>Скрімо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заснований</a:t>
            </a:r>
            <a:r>
              <a:rPr lang="ru-RU" dirty="0" smtClean="0">
                <a:solidFill>
                  <a:srgbClr val="FF0000"/>
                </a:solidFill>
              </a:rPr>
              <a:t> в 2001 </a:t>
            </a:r>
            <a:r>
              <a:rPr lang="ru-RU" dirty="0" err="1" smtClean="0">
                <a:solidFill>
                  <a:srgbClr val="FF0000"/>
                </a:solidFill>
              </a:rPr>
              <a:t>році</a:t>
            </a:r>
            <a:r>
              <a:rPr lang="ru-RU" dirty="0" smtClean="0">
                <a:solidFill>
                  <a:srgbClr val="FF0000"/>
                </a:solidFill>
              </a:rPr>
              <a:t> в Нью-</a:t>
            </a:r>
            <a:r>
              <a:rPr lang="ru-RU" dirty="0" err="1" smtClean="0">
                <a:solidFill>
                  <a:srgbClr val="FF0000"/>
                </a:solidFill>
              </a:rPr>
              <a:t>Джерсі</a:t>
            </a:r>
            <a:r>
              <a:rPr lang="ru-RU" dirty="0" smtClean="0">
                <a:solidFill>
                  <a:srgbClr val="FF0000"/>
                </a:solidFill>
              </a:rPr>
              <a:t>. До </a:t>
            </a:r>
            <a:r>
              <a:rPr lang="ru-RU" dirty="0" err="1" smtClean="0">
                <a:solidFill>
                  <a:srgbClr val="FF0000"/>
                </a:solidFill>
              </a:rPr>
              <a:t>його</a:t>
            </a:r>
            <a:r>
              <a:rPr lang="ru-RU" dirty="0" smtClean="0">
                <a:solidFill>
                  <a:srgbClr val="FF0000"/>
                </a:solidFill>
              </a:rPr>
              <a:t> складу </a:t>
            </a:r>
            <a:r>
              <a:rPr lang="ru-RU" dirty="0" err="1" smtClean="0">
                <a:solidFill>
                  <a:srgbClr val="FF0000"/>
                </a:solidFill>
              </a:rPr>
              <a:t>входять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Джерард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Уей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Gerard Way) (</a:t>
            </a:r>
            <a:r>
              <a:rPr lang="ru-RU" dirty="0" smtClean="0">
                <a:solidFill>
                  <a:srgbClr val="FF0000"/>
                </a:solidFill>
              </a:rPr>
              <a:t>вокал), </a:t>
            </a:r>
            <a:r>
              <a:rPr lang="ru-RU" dirty="0" err="1" smtClean="0">
                <a:solidFill>
                  <a:srgbClr val="FF0000"/>
                </a:solidFill>
              </a:rPr>
              <a:t>Майкі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Уей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Mikey</a:t>
            </a:r>
            <a:r>
              <a:rPr lang="en-US" dirty="0" smtClean="0">
                <a:solidFill>
                  <a:srgbClr val="FF0000"/>
                </a:solidFill>
              </a:rPr>
              <a:t> Way) (</a:t>
            </a:r>
            <a:r>
              <a:rPr lang="ru-RU" dirty="0" smtClean="0">
                <a:solidFill>
                  <a:srgbClr val="FF0000"/>
                </a:solidFill>
              </a:rPr>
              <a:t>бас), </a:t>
            </a:r>
            <a:r>
              <a:rPr lang="ru-RU" dirty="0" err="1" smtClean="0">
                <a:solidFill>
                  <a:srgbClr val="FF0000"/>
                </a:solidFill>
              </a:rPr>
              <a:t>Френк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Айєро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Frank </a:t>
            </a:r>
            <a:r>
              <a:rPr lang="en-US" dirty="0" err="1" smtClean="0">
                <a:solidFill>
                  <a:srgbClr val="FF0000"/>
                </a:solidFill>
              </a:rPr>
              <a:t>Iero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ru-RU" dirty="0" err="1" smtClean="0">
                <a:solidFill>
                  <a:srgbClr val="FF0000"/>
                </a:solidFill>
              </a:rPr>
              <a:t>гітара</a:t>
            </a:r>
            <a:r>
              <a:rPr lang="ru-RU" dirty="0" smtClean="0">
                <a:solidFill>
                  <a:srgbClr val="FF0000"/>
                </a:solidFill>
              </a:rPr>
              <a:t>) і Рей Торо (</a:t>
            </a:r>
            <a:r>
              <a:rPr lang="en-US" dirty="0" smtClean="0">
                <a:solidFill>
                  <a:srgbClr val="FF0000"/>
                </a:solidFill>
              </a:rPr>
              <a:t>Ray Toro) (</a:t>
            </a:r>
            <a:r>
              <a:rPr lang="ru-RU" dirty="0" err="1" smtClean="0">
                <a:solidFill>
                  <a:srgbClr val="FF0000"/>
                </a:solidFill>
              </a:rPr>
              <a:t>гітара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53" y="4077072"/>
            <a:ext cx="4449485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4928773" cy="27736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9" y="565038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3366FF"/>
                </a:solidFill>
              </a:rPr>
              <a:t>Black Veil Brides —</a:t>
            </a:r>
            <a:r>
              <a:rPr lang="ru-RU" dirty="0" smtClean="0">
                <a:solidFill>
                  <a:srgbClr val="3366FF"/>
                </a:solidFill>
              </a:rPr>
              <a:t>Жанр	</a:t>
            </a:r>
            <a:r>
              <a:rPr lang="ru-RU" dirty="0" err="1" smtClean="0">
                <a:solidFill>
                  <a:srgbClr val="3366FF"/>
                </a:solidFill>
              </a:rPr>
              <a:t>Металкор</a:t>
            </a:r>
            <a:r>
              <a:rPr lang="ru-RU" dirty="0" smtClean="0">
                <a:solidFill>
                  <a:srgbClr val="3366FF"/>
                </a:solidFill>
              </a:rPr>
              <a:t> (з 2007) </a:t>
            </a:r>
            <a:r>
              <a:rPr lang="ru-RU" dirty="0" err="1" smtClean="0">
                <a:solidFill>
                  <a:srgbClr val="3366FF"/>
                </a:solidFill>
              </a:rPr>
              <a:t>Глем-кор</a:t>
            </a:r>
            <a:r>
              <a:rPr lang="ru-RU" dirty="0" smtClean="0">
                <a:solidFill>
                  <a:srgbClr val="3366FF"/>
                </a:solidFill>
              </a:rPr>
              <a:t> (з 2010) Пост-</a:t>
            </a:r>
            <a:r>
              <a:rPr lang="ru-RU" dirty="0" err="1" smtClean="0">
                <a:solidFill>
                  <a:srgbClr val="3366FF"/>
                </a:solidFill>
              </a:rPr>
              <a:t>хардкор</a:t>
            </a:r>
            <a:r>
              <a:rPr lang="ru-RU" dirty="0" smtClean="0">
                <a:solidFill>
                  <a:srgbClr val="3366FF"/>
                </a:solidFill>
              </a:rPr>
              <a:t> (2007–2009) </a:t>
            </a:r>
            <a:r>
              <a:rPr lang="ru-RU" dirty="0" err="1" smtClean="0">
                <a:solidFill>
                  <a:srgbClr val="3366FF"/>
                </a:solidFill>
              </a:rPr>
              <a:t>американський</a:t>
            </a:r>
            <a:r>
              <a:rPr lang="ru-RU" dirty="0" smtClean="0">
                <a:solidFill>
                  <a:srgbClr val="3366FF"/>
                </a:solidFill>
              </a:rPr>
              <a:t> рок-гурт, </a:t>
            </a:r>
            <a:r>
              <a:rPr lang="ru-RU" dirty="0" err="1" smtClean="0">
                <a:solidFill>
                  <a:srgbClr val="3366FF"/>
                </a:solidFill>
              </a:rPr>
              <a:t>заснований</a:t>
            </a:r>
            <a:r>
              <a:rPr lang="ru-RU" dirty="0" smtClean="0">
                <a:solidFill>
                  <a:srgbClr val="3366FF"/>
                </a:solidFill>
              </a:rPr>
              <a:t> у 2006 </a:t>
            </a:r>
            <a:r>
              <a:rPr lang="ru-RU" dirty="0" err="1" smtClean="0">
                <a:solidFill>
                  <a:srgbClr val="3366FF"/>
                </a:solidFill>
              </a:rPr>
              <a:t>році</a:t>
            </a:r>
            <a:r>
              <a:rPr lang="ru-RU" dirty="0" smtClean="0">
                <a:solidFill>
                  <a:srgbClr val="3366FF"/>
                </a:solidFill>
              </a:rPr>
              <a:t> у </a:t>
            </a:r>
            <a:r>
              <a:rPr lang="ru-RU" dirty="0" err="1" smtClean="0">
                <a:solidFill>
                  <a:srgbClr val="3366FF"/>
                </a:solidFill>
              </a:rPr>
              <a:t>Голлівуді</a:t>
            </a:r>
            <a:r>
              <a:rPr lang="ru-RU" dirty="0" smtClean="0">
                <a:solidFill>
                  <a:srgbClr val="3366FF"/>
                </a:solidFill>
              </a:rPr>
              <a:t>. До </a:t>
            </a:r>
            <a:r>
              <a:rPr lang="ru-RU" dirty="0" err="1" smtClean="0">
                <a:solidFill>
                  <a:srgbClr val="3366FF"/>
                </a:solidFill>
              </a:rPr>
              <a:t>його</a:t>
            </a:r>
            <a:r>
              <a:rPr lang="ru-RU" dirty="0" smtClean="0">
                <a:solidFill>
                  <a:srgbClr val="3366FF"/>
                </a:solidFill>
              </a:rPr>
              <a:t> складу </a:t>
            </a:r>
            <a:r>
              <a:rPr lang="ru-RU" dirty="0" err="1" smtClean="0">
                <a:solidFill>
                  <a:srgbClr val="3366FF"/>
                </a:solidFill>
              </a:rPr>
              <a:t>входять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вокаліст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Енді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Бірсак</a:t>
            </a:r>
            <a:r>
              <a:rPr lang="ru-RU" dirty="0" smtClean="0">
                <a:solidFill>
                  <a:srgbClr val="3366FF"/>
                </a:solidFill>
              </a:rPr>
              <a:t>, бас-</a:t>
            </a:r>
            <a:r>
              <a:rPr lang="ru-RU" dirty="0" err="1" smtClean="0">
                <a:solidFill>
                  <a:srgbClr val="3366FF"/>
                </a:solidFill>
              </a:rPr>
              <a:t>гітарист</a:t>
            </a:r>
            <a:r>
              <a:rPr lang="ru-RU" dirty="0" smtClean="0">
                <a:solidFill>
                  <a:srgbClr val="3366FF"/>
                </a:solidFill>
              </a:rPr>
              <a:t> і бек-</a:t>
            </a:r>
            <a:r>
              <a:rPr lang="ru-RU" dirty="0" err="1" smtClean="0">
                <a:solidFill>
                  <a:srgbClr val="3366FF"/>
                </a:solidFill>
              </a:rPr>
              <a:t>вокаліст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Ешлі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Пердю</a:t>
            </a:r>
            <a:r>
              <a:rPr lang="ru-RU" dirty="0" smtClean="0">
                <a:solidFill>
                  <a:srgbClr val="3366FF"/>
                </a:solidFill>
              </a:rPr>
              <a:t>, соло-</a:t>
            </a:r>
            <a:r>
              <a:rPr lang="ru-RU" dirty="0" err="1" smtClean="0">
                <a:solidFill>
                  <a:srgbClr val="3366FF"/>
                </a:solidFill>
              </a:rPr>
              <a:t>гітарист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Джейк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Піттс</a:t>
            </a:r>
            <a:r>
              <a:rPr lang="ru-RU" dirty="0" smtClean="0">
                <a:solidFill>
                  <a:srgbClr val="3366FF"/>
                </a:solidFill>
              </a:rPr>
              <a:t>, </a:t>
            </a:r>
            <a:r>
              <a:rPr lang="ru-RU" dirty="0" err="1" smtClean="0">
                <a:solidFill>
                  <a:srgbClr val="3366FF"/>
                </a:solidFill>
              </a:rPr>
              <a:t>другий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гітарист</a:t>
            </a:r>
            <a:r>
              <a:rPr lang="ru-RU" dirty="0" smtClean="0">
                <a:solidFill>
                  <a:srgbClr val="3366FF"/>
                </a:solidFill>
              </a:rPr>
              <a:t> і </a:t>
            </a:r>
            <a:r>
              <a:rPr lang="ru-RU" dirty="0" err="1" smtClean="0">
                <a:solidFill>
                  <a:srgbClr val="3366FF"/>
                </a:solidFill>
              </a:rPr>
              <a:t>скрипаль</a:t>
            </a:r>
            <a:r>
              <a:rPr lang="ru-RU" dirty="0" smtClean="0">
                <a:solidFill>
                  <a:srgbClr val="3366FF"/>
                </a:solidFill>
              </a:rPr>
              <a:t>, бек-</a:t>
            </a:r>
            <a:r>
              <a:rPr lang="ru-RU" dirty="0" err="1" smtClean="0">
                <a:solidFill>
                  <a:srgbClr val="3366FF"/>
                </a:solidFill>
              </a:rPr>
              <a:t>вокаліст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Джінкс</a:t>
            </a:r>
            <a:r>
              <a:rPr lang="ru-RU" dirty="0" smtClean="0">
                <a:solidFill>
                  <a:srgbClr val="3366FF"/>
                </a:solidFill>
              </a:rPr>
              <a:t> і барабанщик </a:t>
            </a:r>
            <a:r>
              <a:rPr lang="ru-RU" dirty="0" err="1" smtClean="0">
                <a:solidFill>
                  <a:srgbClr val="3366FF"/>
                </a:solidFill>
              </a:rPr>
              <a:t>Крістіан</a:t>
            </a:r>
            <a:r>
              <a:rPr lang="ru-RU" dirty="0" smtClean="0">
                <a:solidFill>
                  <a:srgbClr val="3366FF"/>
                </a:solidFill>
              </a:rPr>
              <a:t> Кома.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b="1" dirty="0" err="1" smtClean="0">
                <a:solidFill>
                  <a:srgbClr val="0000FF"/>
                </a:solidFill>
                <a:latin typeface="Arial Narrow" pitchFamily="34" charset="0"/>
              </a:rPr>
              <a:t>Гранж</a:t>
            </a:r>
            <a:endParaRPr lang="ru-RU" sz="38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Аж до 1991 року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гранж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розвивався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як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андерграундне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явище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сіетлської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сцени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Поворотним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моментом 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музиці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90-их став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несподіваний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гучний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успіх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альбому «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Nevermind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»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грандж-групи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Nirvana.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Саме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цієї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миті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інді-музиці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став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відводитися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час 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американському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теле- і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радіоефірі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лідер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Nirvana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Курт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Кобейн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був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оголошений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«голосом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покоління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».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Музика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Nirvana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була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квінтесенцією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—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тягучою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відчайдушною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депресивною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побудованою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на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похмурих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рифах,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сумішшю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альтернативного року і панк-рока. 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порівнянні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попередниками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музика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Nirvana,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проте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стала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куди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мелодійнішою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вплив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Hüsker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Dü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і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The Pixies).</a:t>
            </a:r>
          </a:p>
          <a:p>
            <a:pPr marL="0" indent="0" algn="just">
              <a:buNone/>
            </a:pP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Услід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успіхом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Nirvana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мейнстрім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стали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проникати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і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інші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грандж-групи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. В першу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чергу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це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«велика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четвірка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»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в яку, разом з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Nirvana,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входили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Pearl Jam, Alice in Chains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і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Soundgarden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Якщо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музика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Pearl Jam,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яких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вважають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однією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найвпливовіших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груп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90-их,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також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була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гранджем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сильним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впливом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панку і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своєрідною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мелодикою, то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Alice in Chains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і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Soundgarden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грали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трохи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іншу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форму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цього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напряму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—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монументальніший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рок, на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який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зробив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більший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вплив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не панк, а метал (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зокрема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Black Sabbath).</a:t>
            </a:r>
          </a:p>
          <a:p>
            <a:pPr marL="0" indent="0" algn="just">
              <a:buNone/>
            </a:pP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Услід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першою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хвилею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з'явилися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ряд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послідовників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: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Stone Temple Pilots, Bush,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Silverchair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.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До 1994 року широка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популярність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стала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сходити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нанівець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що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було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частково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викликане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самогубством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Курта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Кобейна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Проте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вплив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на рок-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музику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1990-их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значний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Пост-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гранж</a:t>
            </a:r>
            <a:endParaRPr lang="ru-RU" sz="34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Незабаром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після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спаду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почав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розвиватися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піджанр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пост-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групами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якого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створювалося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на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гранджевій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основі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більш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комерційне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легке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звучання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Вплинули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на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становлення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жанру як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класики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зокрема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Melvins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),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так і метал 70-их.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Серед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перших пост-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груп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—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Third Eye Blind, The Goo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Goo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 Dolls, Matchbox Twenty.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Нерідко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пост-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групи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створювали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колишні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учасники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груп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гранжа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: Дейв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Грол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Nirvana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створив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Foo Fighters,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Кріс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Корнелл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з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Soundgarden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 — </a:t>
            </a:r>
            <a:r>
              <a:rPr lang="en-US" sz="3400" dirty="0" err="1" smtClean="0">
                <a:solidFill>
                  <a:srgbClr val="0000FF"/>
                </a:solidFill>
                <a:latin typeface="Arial Narrow" pitchFamily="34" charset="0"/>
              </a:rPr>
              <a:t>Audioslave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.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Спорідненою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пост-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гранджу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була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впливова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інді-група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0000FF"/>
                </a:solidFill>
                <a:latin typeface="Arial Narrow" pitchFamily="34" charset="0"/>
              </a:rPr>
              <a:t>Smashing Pumpkins, 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в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чиїй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музиці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є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вплив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і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психоделії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, і </a:t>
            </a:r>
            <a:r>
              <a:rPr lang="ru-RU" sz="3400" dirty="0" err="1" smtClean="0">
                <a:solidFill>
                  <a:srgbClr val="0000FF"/>
                </a:solidFill>
                <a:latin typeface="Arial Narrow" pitchFamily="34" charset="0"/>
              </a:rPr>
              <a:t>готичного</a:t>
            </a:r>
            <a:r>
              <a:rPr lang="ru-RU" sz="3400" dirty="0" smtClean="0">
                <a:solidFill>
                  <a:srgbClr val="0000FF"/>
                </a:solidFill>
                <a:latin typeface="Arial Narrow" pitchFamily="34" charset="0"/>
              </a:rPr>
              <a:t> року.</a:t>
            </a:r>
          </a:p>
          <a:p>
            <a:pPr marL="0" indent="0">
              <a:buNone/>
            </a:pP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1559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Рок музика США </vt:lpstr>
      <vt:lpstr>Презентация PowerPoint</vt:lpstr>
      <vt:lpstr>Музичний фактор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Діти</dc:creator>
  <cp:lastModifiedBy>Діти</cp:lastModifiedBy>
  <cp:revision>20</cp:revision>
  <dcterms:created xsi:type="dcterms:W3CDTF">2014-12-14T11:06:28Z</dcterms:created>
  <dcterms:modified xsi:type="dcterms:W3CDTF">2014-12-14T15:41:20Z</dcterms:modified>
</cp:coreProperties>
</file>