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8" autoAdjust="0"/>
    <p:restoredTop sz="94660"/>
  </p:normalViewPr>
  <p:slideViewPr>
    <p:cSldViewPr>
      <p:cViewPr varScale="1">
        <p:scale>
          <a:sx n="79" d="100"/>
          <a:sy n="79" d="100"/>
        </p:scale>
        <p:origin x="-13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1006816"/>
            <a:ext cx="4248472" cy="1470025"/>
          </a:xfrm>
        </p:spPr>
        <p:txBody>
          <a:bodyPr>
            <a:normAutofit/>
          </a:bodyPr>
          <a:lstStyle/>
          <a:p>
            <a:r>
              <a:rPr lang="uk-UA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Губки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"/>
          <a:stretch/>
        </p:blipFill>
        <p:spPr bwMode="auto">
          <a:xfrm>
            <a:off x="0" y="3466681"/>
            <a:ext cx="4655840" cy="33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488745"/>
            <a:ext cx="4492341" cy="336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" y="0"/>
            <a:ext cx="4781752" cy="348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5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Вапнякові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гу́бки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525963"/>
          </a:xfrm>
        </p:spPr>
        <p:txBody>
          <a:bodyPr>
            <a:normAutofit lnSpcReduction="10000"/>
          </a:bodyPr>
          <a:lstStyle/>
          <a:p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Вапняко́ві гу́бки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—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 морських тварин типу Губки. </a:t>
            </a: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Відомо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 500 видів, поширених у Світовому океані за виключенням великих глибин. </a:t>
            </a: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Відрізняються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 інших губок вмістом в скелеті карбонату кальцію.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3812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5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216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Склянні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Шестипроменеві губки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 </a:t>
            </a:r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скляні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губки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—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 морських тварин типу Губки. Відомо близько 500 видів, поширених у Світовому океані за виключенням великих глибин.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08" y="3789040"/>
            <a:ext cx="365816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6513"/>
            <a:ext cx="9255126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Звичайні губки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229600" cy="4525963"/>
          </a:xfrm>
        </p:spPr>
        <p:txBody>
          <a:bodyPr/>
          <a:lstStyle/>
          <a:p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Звичайні губки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—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 морських тварин типу Губки, становить 90% видового різноманіття таксону. Відомо понад 8000 видів звичайних губок, що поєднують у 500 родів, 88 родин та 14 рядів.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88" y="3996114"/>
            <a:ext cx="3456384" cy="286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Практичне значення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5652120" cy="5065191"/>
          </a:xfrm>
        </p:spPr>
        <p:txBody>
          <a:bodyPr>
            <a:noAutofit/>
          </a:bodyPr>
          <a:lstStyle/>
          <a:p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</a:t>
            </a:r>
            <a:r>
              <a:rPr lang="ru-RU" sz="23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иготовлення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прикрас та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застосування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у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медицині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Деяких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губок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використовують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акваріумах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як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фільтраторів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води. </a:t>
            </a:r>
            <a:endParaRPr lang="ru-RU" sz="2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народній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медицині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використовується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порошок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із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висушених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губок бодяг,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які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ростуть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у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проточних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прісних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водоймищах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 </a:t>
            </a:r>
            <a:endParaRPr lang="ru-RU" sz="2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3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Завдяки</a:t>
            </a:r>
            <a:r>
              <a:rPr lang="ru-RU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наявності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кремнієвих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сполук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бодяга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діє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подразнююче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хворе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місце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чим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викликає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прилив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крові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Використовують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бодяг для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розсмоктування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гематом, а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також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при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радикуліті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артриті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ревматизмі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438541" cy="274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Біологічна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класифікація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</a:b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Імперія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Клітинні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Надцарство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Еукаріоти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	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Царство: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Тварини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Підцарство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Первинні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багатоклітинні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Тип: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Porifera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Spongia</a:t>
            </a: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Класи:Вапнякові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губки,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Шестипроменеві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губки,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Звичайні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1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014" y="0"/>
            <a:ext cx="8229600" cy="1143000"/>
          </a:xfrm>
        </p:spPr>
        <p:txBody>
          <a:bodyPr/>
          <a:lstStyle/>
          <a:p>
            <a:r>
              <a:rPr lang="ru-RU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таке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губки?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2" y="1484784"/>
            <a:ext cx="5352096" cy="4680520"/>
          </a:xfrm>
        </p:spPr>
        <p:txBody>
          <a:bodyPr>
            <a:normAutofit fontScale="70000" lnSpcReduction="20000"/>
          </a:bodyPr>
          <a:lstStyle/>
          <a:p>
            <a:pPr>
              <a:buSzPct val="100000"/>
              <a:buBlip>
                <a:blip r:embed="rId3"/>
              </a:buBlip>
            </a:pP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Губки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—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тип примітивних багатоклітинних тварин, які ведуть прикріплений спосіб 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життя.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buSzPct val="100000"/>
              <a:buBlip>
                <a:blip r:embed="rId3"/>
              </a:buBlip>
            </a:pP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ерші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представники 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з'явилися в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протерозойську еру. 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сьогодні відомо понад З тисячі видів губок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Їхні розміри варіюють від 5 см до 3 м. 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Губки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поширені в прісних і солоних водах усіх кліматичних 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зон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uk-UA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vi-VN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редставлені 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 поодинокими, так і колоніальними формами.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2420888"/>
            <a:ext cx="3746681" cy="281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8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Усі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губки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мають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спільні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риси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896544" cy="521317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клітини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тіла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диференційовані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та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мають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тенденцію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до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утворення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тканин;</a:t>
            </a:r>
          </a:p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тіло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складається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з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двох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шарів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клітин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—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ектодерми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й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ентодерми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між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якими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міститься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драглиста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речовина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— мезоглея;</a:t>
            </a:r>
          </a:p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майже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завжди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є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внутрішній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скелет (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вапняковий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чи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кремнієвий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),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утворений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спікулами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, і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який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виконує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опорну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функцію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7"/>
            <a:ext cx="3703273" cy="494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7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8759" y="1340768"/>
            <a:ext cx="2695894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Будова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4"/>
            <a:ext cx="6268594" cy="539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25105" r="7210" b="5631"/>
          <a:stretch/>
        </p:blipFill>
        <p:spPr bwMode="auto">
          <a:xfrm>
            <a:off x="3855739" y="3692877"/>
            <a:ext cx="5293894" cy="316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4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Життєдіяльність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1268760"/>
            <a:ext cx="9227368" cy="302433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дихання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губок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безперервного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потоку води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крізь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ритмічній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джгутиків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хоаноцитів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нагнітається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пори,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потрапляє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атріальну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порожнину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через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виводиться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Захоплення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поживних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відбувається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шляхом фагоцитозу.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03317"/>
            <a:ext cx="2728103" cy="182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8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Статеве розмноження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3168352"/>
          </a:xfrm>
        </p:spPr>
        <p:txBody>
          <a:bodyPr>
            <a:normAutofit fontScale="92500" lnSpcReduction="20000"/>
          </a:bodyPr>
          <a:lstStyle/>
          <a:p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Розмножуються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губки як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статевим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, так і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нестатевим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способом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.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У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разі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статевого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розмноження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зрілий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сперматозоїд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однієї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губки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виходить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з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мезоглеї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через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устя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і з потоком води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потрапляє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в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порожнину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іншої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, де за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допомогою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амебоцитів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доставляється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до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зрілої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яйцеклітини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. </a:t>
            </a:r>
            <a:endParaRPr lang="ru-RU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319016" cy="220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2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Нестатеве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розмноження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5141167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Нестатеве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розмноження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здійснюється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брунькуванням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фрагментацією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разі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брунькування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дочірня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особина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утворюється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материнському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тілі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містить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як правило,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види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клітин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Унаслідок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фрагментації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тіло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розпадається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частини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кожна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яких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сприятливих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умов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початок новому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організму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57119" r="51520"/>
          <a:stretch/>
        </p:blipFill>
        <p:spPr bwMode="auto">
          <a:xfrm>
            <a:off x="5940152" y="4509120"/>
            <a:ext cx="3003082" cy="18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1" t="55508" r="1362" b="1978"/>
          <a:stretch/>
        </p:blipFill>
        <p:spPr bwMode="auto">
          <a:xfrm>
            <a:off x="6228184" y="1844824"/>
            <a:ext cx="2993457" cy="18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8"/>
            <a:ext cx="8229600" cy="1143000"/>
          </a:xfrm>
        </p:spPr>
        <p:txBody>
          <a:bodyPr/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Регенерація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губок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7606"/>
            <a:ext cx="6012160" cy="5501754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дорослої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губки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продавити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сітчасту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тканину, то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клітини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відокремляться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просіяні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крізь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сито.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помістити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клітини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воду 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обережно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ретельно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перемішати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зруйнувавши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ними, то через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вони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починають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поступово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зближуватися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з'єднуватися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утворюючи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цілу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губку,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подібну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колишньої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" r="52184" b="50000"/>
          <a:stretch/>
        </p:blipFill>
        <p:spPr bwMode="auto">
          <a:xfrm>
            <a:off x="5940152" y="3717032"/>
            <a:ext cx="3046964" cy="19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23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494</Words>
  <Application>Microsoft Office PowerPoint</Application>
  <PresentationFormat>Экран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Губки</vt:lpstr>
      <vt:lpstr>Біологічна класифікація </vt:lpstr>
      <vt:lpstr>Що таке губки?</vt:lpstr>
      <vt:lpstr>Усі губки мають спільні риси: </vt:lpstr>
      <vt:lpstr>Будова</vt:lpstr>
      <vt:lpstr>Життєдіяльність</vt:lpstr>
      <vt:lpstr>Статеве розмноження</vt:lpstr>
      <vt:lpstr>Нестатеве розмноження </vt:lpstr>
      <vt:lpstr>Регенерація губок</vt:lpstr>
      <vt:lpstr>Вапнякові гу́бки</vt:lpstr>
      <vt:lpstr>Склянні губки</vt:lpstr>
      <vt:lpstr>Звичайні губки</vt:lpstr>
      <vt:lpstr>Практичне значення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Губки</dc:title>
  <dc:creator>Bravo</dc:creator>
  <cp:lastModifiedBy>Bravo</cp:lastModifiedBy>
  <cp:revision>11</cp:revision>
  <dcterms:created xsi:type="dcterms:W3CDTF">2014-10-30T17:54:22Z</dcterms:created>
  <dcterms:modified xsi:type="dcterms:W3CDTF">2014-11-01T11:57:03Z</dcterms:modified>
</cp:coreProperties>
</file>