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8" r:id="rId1"/>
  </p:sldMasterIdLst>
  <p:sldIdLst>
    <p:sldId id="256" r:id="rId2"/>
    <p:sldId id="257" r:id="rId3"/>
    <p:sldId id="258" r:id="rId4"/>
    <p:sldId id="259" r:id="rId5"/>
    <p:sldId id="260" r:id="rId6"/>
    <p:sldId id="261" r:id="rId7"/>
    <p:sldId id="262" r:id="rId8"/>
    <p:sldId id="266" r:id="rId9"/>
    <p:sldId id="267" r:id="rId10"/>
    <p:sldId id="263" r:id="rId11"/>
    <p:sldId id="264" r:id="rId12"/>
    <p:sldId id="279" r:id="rId13"/>
    <p:sldId id="265" r:id="rId14"/>
    <p:sldId id="271" r:id="rId15"/>
    <p:sldId id="270" r:id="rId16"/>
    <p:sldId id="269" r:id="rId17"/>
    <p:sldId id="268" r:id="rId18"/>
    <p:sldId id="272" r:id="rId19"/>
    <p:sldId id="273" r:id="rId20"/>
    <p:sldId id="274" r:id="rId21"/>
    <p:sldId id="275" r:id="rId22"/>
    <p:sldId id="276" r:id="rId23"/>
    <p:sldId id="277" r:id="rId24"/>
    <p:sldId id="278" r:id="rId2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42" autoAdjust="0"/>
    <p:restoredTop sz="94660"/>
  </p:normalViewPr>
  <p:slideViewPr>
    <p:cSldViewPr>
      <p:cViewPr varScale="1">
        <p:scale>
          <a:sx n="71" d="100"/>
          <a:sy n="71" d="100"/>
        </p:scale>
        <p:origin x="-1098"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7F8274-02C8-4960-8CA1-BDD275EF17FD}" type="doc">
      <dgm:prSet loTypeId="urn:microsoft.com/office/officeart/2005/8/layout/list1" loCatId="list" qsTypeId="urn:microsoft.com/office/officeart/2005/8/quickstyle/simple3" qsCatId="simple" csTypeId="urn:microsoft.com/office/officeart/2005/8/colors/accent1_2" csCatId="accent1" phldr="1"/>
      <dgm:spPr/>
      <dgm:t>
        <a:bodyPr/>
        <a:lstStyle/>
        <a:p>
          <a:endParaRPr lang="ru-RU"/>
        </a:p>
      </dgm:t>
    </dgm:pt>
    <dgm:pt modelId="{60531E4D-FDEA-48B4-9BB3-AC30B3B5A12F}">
      <dgm:prSet custT="1"/>
      <dgm:spPr/>
      <dgm:t>
        <a:bodyPr/>
        <a:lstStyle/>
        <a:p>
          <a:r>
            <a:rPr lang="en-US" sz="1200" smtClean="0"/>
            <a:t>There are more tigers held privately, as pets, than there are in the wild.</a:t>
          </a:r>
          <a:endParaRPr lang="en-US" sz="1200" dirty="0" smtClean="0"/>
        </a:p>
      </dgm:t>
    </dgm:pt>
    <dgm:pt modelId="{07FBBC63-FE13-456C-A414-E34F7B03F9D4}" type="parTrans" cxnId="{F4097175-E4A4-401F-B6ED-2E6D9DFD0D00}">
      <dgm:prSet/>
      <dgm:spPr/>
      <dgm:t>
        <a:bodyPr/>
        <a:lstStyle/>
        <a:p>
          <a:endParaRPr lang="ru-RU"/>
        </a:p>
      </dgm:t>
    </dgm:pt>
    <dgm:pt modelId="{4EE1F3D1-F798-488F-8CB1-35D2ECA001D1}" type="sibTrans" cxnId="{F4097175-E4A4-401F-B6ED-2E6D9DFD0D00}">
      <dgm:prSet/>
      <dgm:spPr/>
      <dgm:t>
        <a:bodyPr/>
        <a:lstStyle/>
        <a:p>
          <a:endParaRPr lang="ru-RU"/>
        </a:p>
      </dgm:t>
    </dgm:pt>
    <dgm:pt modelId="{5DBBE25C-2FD2-41E7-BBA7-1641EF28B5EA}">
      <dgm:prSet custT="1"/>
      <dgm:spPr/>
      <dgm:t>
        <a:bodyPr/>
        <a:lstStyle/>
        <a:p>
          <a:r>
            <a:rPr lang="en-US" sz="1200" dirty="0" smtClean="0"/>
            <a:t>The tiger is the biggest species of the cat family and white tigers tend to be larger than the normal orange-colored tigers.</a:t>
          </a:r>
          <a:br>
            <a:rPr lang="en-US" sz="1200" dirty="0" smtClean="0"/>
          </a:br>
          <a:endParaRPr lang="en-US" sz="1200" dirty="0" smtClean="0"/>
        </a:p>
      </dgm:t>
    </dgm:pt>
    <dgm:pt modelId="{963F1EBC-DA39-42D8-89F6-E26499F603F7}" type="parTrans" cxnId="{EF4F48A8-4CBA-4E78-A7CF-4F31685DA1D0}">
      <dgm:prSet/>
      <dgm:spPr/>
      <dgm:t>
        <a:bodyPr/>
        <a:lstStyle/>
        <a:p>
          <a:endParaRPr lang="ru-RU"/>
        </a:p>
      </dgm:t>
    </dgm:pt>
    <dgm:pt modelId="{8220AA3D-D725-4218-A46C-91AB682E670A}" type="sibTrans" cxnId="{EF4F48A8-4CBA-4E78-A7CF-4F31685DA1D0}">
      <dgm:prSet/>
      <dgm:spPr/>
      <dgm:t>
        <a:bodyPr/>
        <a:lstStyle/>
        <a:p>
          <a:endParaRPr lang="ru-RU"/>
        </a:p>
      </dgm:t>
    </dgm:pt>
    <dgm:pt modelId="{0F69E0AF-5D32-467D-BA08-764CA520AC30}">
      <dgm:prSet custT="1"/>
      <dgm:spPr/>
      <dgm:t>
        <a:bodyPr/>
        <a:lstStyle/>
        <a:p>
          <a:r>
            <a:rPr lang="en-US" sz="1200" smtClean="0"/>
            <a:t>Most tigers have more than 100 stripes. </a:t>
          </a:r>
          <a:endParaRPr lang="en-US" sz="1200" dirty="0" smtClean="0"/>
        </a:p>
      </dgm:t>
    </dgm:pt>
    <dgm:pt modelId="{44FE239D-0DE3-4BD2-AFF2-E197A79BABDF}" type="parTrans" cxnId="{5A2D43EE-4E0C-4530-8A62-1FBACB56BA93}">
      <dgm:prSet/>
      <dgm:spPr/>
      <dgm:t>
        <a:bodyPr/>
        <a:lstStyle/>
        <a:p>
          <a:endParaRPr lang="ru-RU"/>
        </a:p>
      </dgm:t>
    </dgm:pt>
    <dgm:pt modelId="{DAF3A8CE-F26F-49AF-8F49-7FF3DFBFB1E1}" type="sibTrans" cxnId="{5A2D43EE-4E0C-4530-8A62-1FBACB56BA93}">
      <dgm:prSet/>
      <dgm:spPr/>
      <dgm:t>
        <a:bodyPr/>
        <a:lstStyle/>
        <a:p>
          <a:endParaRPr lang="ru-RU"/>
        </a:p>
      </dgm:t>
    </dgm:pt>
    <dgm:pt modelId="{6E22D1BC-FA45-45C4-B29D-CA34E1B48475}">
      <dgm:prSet custT="1"/>
      <dgm:spPr/>
      <dgm:t>
        <a:bodyPr/>
        <a:lstStyle/>
        <a:p>
          <a:r>
            <a:rPr lang="en-US" sz="1200" smtClean="0"/>
            <a:t>They can swim very well.</a:t>
          </a:r>
          <a:endParaRPr lang="en-US" sz="1200" dirty="0" smtClean="0"/>
        </a:p>
      </dgm:t>
    </dgm:pt>
    <dgm:pt modelId="{EBD1784C-ACC3-4EA0-A5FF-40E9F03351EB}" type="parTrans" cxnId="{EA9A1A67-81F2-4FB3-97EA-53807BDDFA01}">
      <dgm:prSet/>
      <dgm:spPr/>
      <dgm:t>
        <a:bodyPr/>
        <a:lstStyle/>
        <a:p>
          <a:endParaRPr lang="ru-RU"/>
        </a:p>
      </dgm:t>
    </dgm:pt>
    <dgm:pt modelId="{5AE30A86-C7F9-474D-8215-141FCD42CF5A}" type="sibTrans" cxnId="{EA9A1A67-81F2-4FB3-97EA-53807BDDFA01}">
      <dgm:prSet/>
      <dgm:spPr/>
      <dgm:t>
        <a:bodyPr/>
        <a:lstStyle/>
        <a:p>
          <a:endParaRPr lang="ru-RU"/>
        </a:p>
      </dgm:t>
    </dgm:pt>
    <dgm:pt modelId="{DEF723A1-D252-40E0-B3DC-21186B4A7C49}">
      <dgm:prSet custT="1"/>
      <dgm:spPr/>
      <dgm:t>
        <a:bodyPr/>
        <a:lstStyle/>
        <a:p>
          <a:r>
            <a:rPr lang="en-US" sz="1100" smtClean="0"/>
            <a:t>A tiger can consume as much as 40 kg of meat in one feeding. </a:t>
          </a:r>
          <a:r>
            <a:rPr lang="en-US" sz="1100" b="1" smtClean="0"/>
            <a:t> </a:t>
          </a:r>
          <a:r>
            <a:rPr lang="en-US" sz="1100" smtClean="0"/>
            <a:t>Compare that to 200 hamburgers!</a:t>
          </a:r>
          <a:endParaRPr lang="en-US" sz="1100" dirty="0" smtClean="0"/>
        </a:p>
      </dgm:t>
    </dgm:pt>
    <dgm:pt modelId="{CD43CC0A-D69E-446A-A1AA-4C8BF67722EE}" type="parTrans" cxnId="{07D668F2-3A9D-4739-8E56-F1E4AF1A9CC6}">
      <dgm:prSet/>
      <dgm:spPr/>
      <dgm:t>
        <a:bodyPr/>
        <a:lstStyle/>
        <a:p>
          <a:endParaRPr lang="ru-RU"/>
        </a:p>
      </dgm:t>
    </dgm:pt>
    <dgm:pt modelId="{89A80201-44BE-4895-B728-80C6ED345D74}" type="sibTrans" cxnId="{07D668F2-3A9D-4739-8E56-F1E4AF1A9CC6}">
      <dgm:prSet/>
      <dgm:spPr/>
      <dgm:t>
        <a:bodyPr/>
        <a:lstStyle/>
        <a:p>
          <a:endParaRPr lang="ru-RU"/>
        </a:p>
      </dgm:t>
    </dgm:pt>
    <dgm:pt modelId="{2872A0FE-91C9-4B79-B813-2792EE659959}">
      <dgm:prSet custT="1"/>
      <dgm:spPr/>
      <dgm:t>
        <a:bodyPr/>
        <a:lstStyle/>
        <a:p>
          <a:r>
            <a:rPr lang="en-US" sz="1200" smtClean="0"/>
            <a:t>You can hear a tiger roar over a mile away!</a:t>
          </a:r>
          <a:endParaRPr lang="en-US" sz="1200" dirty="0" smtClean="0"/>
        </a:p>
      </dgm:t>
    </dgm:pt>
    <dgm:pt modelId="{2F9C503F-9102-4F7D-A345-9FB155EE6E60}" type="parTrans" cxnId="{8630CD6B-1638-4632-9F92-5A57EF8CA5B9}">
      <dgm:prSet/>
      <dgm:spPr/>
      <dgm:t>
        <a:bodyPr/>
        <a:lstStyle/>
        <a:p>
          <a:endParaRPr lang="ru-RU"/>
        </a:p>
      </dgm:t>
    </dgm:pt>
    <dgm:pt modelId="{110A9789-2A69-4752-AA44-D124D1F2DAB4}" type="sibTrans" cxnId="{8630CD6B-1638-4632-9F92-5A57EF8CA5B9}">
      <dgm:prSet/>
      <dgm:spPr/>
      <dgm:t>
        <a:bodyPr/>
        <a:lstStyle/>
        <a:p>
          <a:endParaRPr lang="ru-RU"/>
        </a:p>
      </dgm:t>
    </dgm:pt>
    <dgm:pt modelId="{BC12D06A-8715-401D-B03F-27F13A4C5DFA}">
      <dgm:prSet custT="1"/>
      <dgm:spPr/>
      <dgm:t>
        <a:bodyPr/>
        <a:lstStyle/>
        <a:p>
          <a:r>
            <a:rPr lang="en-US" sz="1200" smtClean="0"/>
            <a:t>Tigers can see in the dark six times better than people can. They can also see in color.</a:t>
          </a:r>
          <a:endParaRPr lang="en-US" sz="1200" dirty="0" smtClean="0"/>
        </a:p>
      </dgm:t>
    </dgm:pt>
    <dgm:pt modelId="{86D4B741-986D-42C2-9C93-70EC21E5F27E}" type="parTrans" cxnId="{2037ADDD-686D-4069-882B-B9388C7140BB}">
      <dgm:prSet/>
      <dgm:spPr/>
      <dgm:t>
        <a:bodyPr/>
        <a:lstStyle/>
        <a:p>
          <a:endParaRPr lang="ru-RU"/>
        </a:p>
      </dgm:t>
    </dgm:pt>
    <dgm:pt modelId="{499B2D42-36F4-490D-9073-2162ED327293}" type="sibTrans" cxnId="{2037ADDD-686D-4069-882B-B9388C7140BB}">
      <dgm:prSet/>
      <dgm:spPr/>
      <dgm:t>
        <a:bodyPr/>
        <a:lstStyle/>
        <a:p>
          <a:endParaRPr lang="ru-RU"/>
        </a:p>
      </dgm:t>
    </dgm:pt>
    <dgm:pt modelId="{5540CE89-CA63-479E-A703-84F14E9BF0D0}">
      <dgm:prSet custT="1"/>
      <dgm:spPr/>
      <dgm:t>
        <a:bodyPr/>
        <a:lstStyle/>
        <a:p>
          <a:r>
            <a:rPr lang="en-US" sz="1200" smtClean="0"/>
            <a:t>Tiger cubs are born blind and weigh only about 1 kg. They live on milk for 6-8 weeks before the female begins taking them to kills to feed, but they do not begin making their own kills until about 18 months of age.</a:t>
          </a:r>
          <a:endParaRPr lang="en-US" sz="1200" dirty="0" smtClean="0"/>
        </a:p>
      </dgm:t>
    </dgm:pt>
    <dgm:pt modelId="{B79AA8D4-C212-4718-853E-42186A453CAF}" type="parTrans" cxnId="{B5B7F70B-8A5E-4107-A99E-32515CA98E29}">
      <dgm:prSet/>
      <dgm:spPr/>
      <dgm:t>
        <a:bodyPr/>
        <a:lstStyle/>
        <a:p>
          <a:endParaRPr lang="ru-RU"/>
        </a:p>
      </dgm:t>
    </dgm:pt>
    <dgm:pt modelId="{88353F28-C44E-42BB-9560-93DA568684E7}" type="sibTrans" cxnId="{B5B7F70B-8A5E-4107-A99E-32515CA98E29}">
      <dgm:prSet/>
      <dgm:spPr/>
      <dgm:t>
        <a:bodyPr/>
        <a:lstStyle/>
        <a:p>
          <a:endParaRPr lang="ru-RU"/>
        </a:p>
      </dgm:t>
    </dgm:pt>
    <dgm:pt modelId="{F9713994-BE3C-46BD-94C0-889E3A21320E}">
      <dgm:prSet custT="1"/>
      <dgm:spPr/>
      <dgm:t>
        <a:bodyPr/>
        <a:lstStyle/>
        <a:p>
          <a:r>
            <a:rPr lang="en-US" sz="1200" smtClean="0"/>
            <a:t>July 29th is celebrated as Global Tiger Day</a:t>
          </a:r>
          <a:r>
            <a:rPr lang="en-US" sz="1800" smtClean="0"/>
            <a:t>.</a:t>
          </a:r>
          <a:endParaRPr lang="ru-RU" dirty="0"/>
        </a:p>
      </dgm:t>
    </dgm:pt>
    <dgm:pt modelId="{5173E115-C80C-43C9-A9C0-E57E481613EC}" type="parTrans" cxnId="{4348DB8F-E15C-4070-887C-AB65FBFB5FF2}">
      <dgm:prSet/>
      <dgm:spPr/>
      <dgm:t>
        <a:bodyPr/>
        <a:lstStyle/>
        <a:p>
          <a:endParaRPr lang="ru-RU"/>
        </a:p>
      </dgm:t>
    </dgm:pt>
    <dgm:pt modelId="{F69E60C6-326E-452C-A0AE-9191ED473DE2}" type="sibTrans" cxnId="{4348DB8F-E15C-4070-887C-AB65FBFB5FF2}">
      <dgm:prSet/>
      <dgm:spPr/>
      <dgm:t>
        <a:bodyPr/>
        <a:lstStyle/>
        <a:p>
          <a:endParaRPr lang="ru-RU"/>
        </a:p>
      </dgm:t>
    </dgm:pt>
    <dgm:pt modelId="{03116F91-A3BD-432A-9FB8-C5625C40C374}" type="pres">
      <dgm:prSet presAssocID="{5C7F8274-02C8-4960-8CA1-BDD275EF17FD}" presName="linear" presStyleCnt="0">
        <dgm:presLayoutVars>
          <dgm:dir/>
          <dgm:animLvl val="lvl"/>
          <dgm:resizeHandles val="exact"/>
        </dgm:presLayoutVars>
      </dgm:prSet>
      <dgm:spPr/>
      <dgm:t>
        <a:bodyPr/>
        <a:lstStyle/>
        <a:p>
          <a:endParaRPr lang="ru-RU"/>
        </a:p>
      </dgm:t>
    </dgm:pt>
    <dgm:pt modelId="{4ABA0716-E4AA-404D-BB94-445399E8939A}" type="pres">
      <dgm:prSet presAssocID="{60531E4D-FDEA-48B4-9BB3-AC30B3B5A12F}" presName="parentLin" presStyleCnt="0"/>
      <dgm:spPr/>
    </dgm:pt>
    <dgm:pt modelId="{CC71B127-0F5C-4518-B3FE-96844B35D1B9}" type="pres">
      <dgm:prSet presAssocID="{60531E4D-FDEA-48B4-9BB3-AC30B3B5A12F}" presName="parentLeftMargin" presStyleLbl="node1" presStyleIdx="0" presStyleCnt="9"/>
      <dgm:spPr/>
      <dgm:t>
        <a:bodyPr/>
        <a:lstStyle/>
        <a:p>
          <a:endParaRPr lang="ru-RU"/>
        </a:p>
      </dgm:t>
    </dgm:pt>
    <dgm:pt modelId="{B4DCEC0C-5213-44B7-A9C0-A465D383BDD4}" type="pres">
      <dgm:prSet presAssocID="{60531E4D-FDEA-48B4-9BB3-AC30B3B5A12F}" presName="parentText" presStyleLbl="node1" presStyleIdx="0" presStyleCnt="9" custScaleY="82524">
        <dgm:presLayoutVars>
          <dgm:chMax val="0"/>
          <dgm:bulletEnabled val="1"/>
        </dgm:presLayoutVars>
      </dgm:prSet>
      <dgm:spPr/>
      <dgm:t>
        <a:bodyPr/>
        <a:lstStyle/>
        <a:p>
          <a:endParaRPr lang="ru-RU"/>
        </a:p>
      </dgm:t>
    </dgm:pt>
    <dgm:pt modelId="{964FA2B0-8F9E-48CB-AEC6-BFB78F162C6C}" type="pres">
      <dgm:prSet presAssocID="{60531E4D-FDEA-48B4-9BB3-AC30B3B5A12F}" presName="negativeSpace" presStyleCnt="0"/>
      <dgm:spPr/>
    </dgm:pt>
    <dgm:pt modelId="{E62EF337-92EE-4BDB-8514-6E2ED3AC450A}" type="pres">
      <dgm:prSet presAssocID="{60531E4D-FDEA-48B4-9BB3-AC30B3B5A12F}" presName="childText" presStyleLbl="conFgAcc1" presStyleIdx="0" presStyleCnt="9">
        <dgm:presLayoutVars>
          <dgm:bulletEnabled val="1"/>
        </dgm:presLayoutVars>
      </dgm:prSet>
      <dgm:spPr/>
    </dgm:pt>
    <dgm:pt modelId="{F2332A66-14CF-4296-8118-3A345CD5375D}" type="pres">
      <dgm:prSet presAssocID="{4EE1F3D1-F798-488F-8CB1-35D2ECA001D1}" presName="spaceBetweenRectangles" presStyleCnt="0"/>
      <dgm:spPr/>
    </dgm:pt>
    <dgm:pt modelId="{91D7EFED-B147-424E-9198-13BCA69D025B}" type="pres">
      <dgm:prSet presAssocID="{5DBBE25C-2FD2-41E7-BBA7-1641EF28B5EA}" presName="parentLin" presStyleCnt="0"/>
      <dgm:spPr/>
    </dgm:pt>
    <dgm:pt modelId="{DD622F97-2E93-4B25-B8EE-F5B2DA309900}" type="pres">
      <dgm:prSet presAssocID="{5DBBE25C-2FD2-41E7-BBA7-1641EF28B5EA}" presName="parentLeftMargin" presStyleLbl="node1" presStyleIdx="0" presStyleCnt="9"/>
      <dgm:spPr/>
      <dgm:t>
        <a:bodyPr/>
        <a:lstStyle/>
        <a:p>
          <a:endParaRPr lang="ru-RU"/>
        </a:p>
      </dgm:t>
    </dgm:pt>
    <dgm:pt modelId="{85D77166-0894-4533-AAD5-1C50C07D36C1}" type="pres">
      <dgm:prSet presAssocID="{5DBBE25C-2FD2-41E7-BBA7-1641EF28B5EA}" presName="parentText" presStyleLbl="node1" presStyleIdx="1" presStyleCnt="9" custScaleX="102146" custScaleY="104758" custLinFactNeighborX="-327" custLinFactNeighborY="14959">
        <dgm:presLayoutVars>
          <dgm:chMax val="0"/>
          <dgm:bulletEnabled val="1"/>
        </dgm:presLayoutVars>
      </dgm:prSet>
      <dgm:spPr/>
      <dgm:t>
        <a:bodyPr/>
        <a:lstStyle/>
        <a:p>
          <a:endParaRPr lang="ru-RU"/>
        </a:p>
      </dgm:t>
    </dgm:pt>
    <dgm:pt modelId="{B559FC60-5056-48BA-B3F8-7080E3315699}" type="pres">
      <dgm:prSet presAssocID="{5DBBE25C-2FD2-41E7-BBA7-1641EF28B5EA}" presName="negativeSpace" presStyleCnt="0"/>
      <dgm:spPr/>
    </dgm:pt>
    <dgm:pt modelId="{66084212-1D58-4C7D-98BA-020AF2C43216}" type="pres">
      <dgm:prSet presAssocID="{5DBBE25C-2FD2-41E7-BBA7-1641EF28B5EA}" presName="childText" presStyleLbl="conFgAcc1" presStyleIdx="1" presStyleCnt="9">
        <dgm:presLayoutVars>
          <dgm:bulletEnabled val="1"/>
        </dgm:presLayoutVars>
      </dgm:prSet>
      <dgm:spPr/>
    </dgm:pt>
    <dgm:pt modelId="{61ADAD45-E60A-464A-9FB4-4979F6888826}" type="pres">
      <dgm:prSet presAssocID="{8220AA3D-D725-4218-A46C-91AB682E670A}" presName="spaceBetweenRectangles" presStyleCnt="0"/>
      <dgm:spPr/>
    </dgm:pt>
    <dgm:pt modelId="{15B53D0A-CD7C-4F08-8E23-6136636D3975}" type="pres">
      <dgm:prSet presAssocID="{F9713994-BE3C-46BD-94C0-889E3A21320E}" presName="parentLin" presStyleCnt="0"/>
      <dgm:spPr/>
    </dgm:pt>
    <dgm:pt modelId="{4272254C-04C8-43D4-AF80-704FD55F73C9}" type="pres">
      <dgm:prSet presAssocID="{F9713994-BE3C-46BD-94C0-889E3A21320E}" presName="parentLeftMargin" presStyleLbl="node1" presStyleIdx="1" presStyleCnt="9"/>
      <dgm:spPr/>
      <dgm:t>
        <a:bodyPr/>
        <a:lstStyle/>
        <a:p>
          <a:endParaRPr lang="ru-RU"/>
        </a:p>
      </dgm:t>
    </dgm:pt>
    <dgm:pt modelId="{AE8FC3D1-84D9-4DC6-BF95-05D902F0310E}" type="pres">
      <dgm:prSet presAssocID="{F9713994-BE3C-46BD-94C0-889E3A21320E}" presName="parentText" presStyleLbl="node1" presStyleIdx="2" presStyleCnt="9" custScaleX="100000" custLinFactNeighborX="19607" custLinFactNeighborY="13355">
        <dgm:presLayoutVars>
          <dgm:chMax val="0"/>
          <dgm:bulletEnabled val="1"/>
        </dgm:presLayoutVars>
      </dgm:prSet>
      <dgm:spPr/>
      <dgm:t>
        <a:bodyPr/>
        <a:lstStyle/>
        <a:p>
          <a:endParaRPr lang="ru-RU"/>
        </a:p>
      </dgm:t>
    </dgm:pt>
    <dgm:pt modelId="{071A3292-F753-4670-BFAB-20F4DEDC79AF}" type="pres">
      <dgm:prSet presAssocID="{F9713994-BE3C-46BD-94C0-889E3A21320E}" presName="negativeSpace" presStyleCnt="0"/>
      <dgm:spPr/>
    </dgm:pt>
    <dgm:pt modelId="{86CBD4EB-E247-4A94-882F-7EAE59C254C3}" type="pres">
      <dgm:prSet presAssocID="{F9713994-BE3C-46BD-94C0-889E3A21320E}" presName="childText" presStyleLbl="conFgAcc1" presStyleIdx="2" presStyleCnt="9">
        <dgm:presLayoutVars>
          <dgm:bulletEnabled val="1"/>
        </dgm:presLayoutVars>
      </dgm:prSet>
      <dgm:spPr/>
    </dgm:pt>
    <dgm:pt modelId="{8F21F2CE-38BF-4CFE-AC6C-A9D6D43DBB91}" type="pres">
      <dgm:prSet presAssocID="{F69E60C6-326E-452C-A0AE-9191ED473DE2}" presName="spaceBetweenRectangles" presStyleCnt="0"/>
      <dgm:spPr/>
    </dgm:pt>
    <dgm:pt modelId="{52E849C0-07FB-4758-9E90-884DC8CE23F3}" type="pres">
      <dgm:prSet presAssocID="{0F69E0AF-5D32-467D-BA08-764CA520AC30}" presName="parentLin" presStyleCnt="0"/>
      <dgm:spPr/>
    </dgm:pt>
    <dgm:pt modelId="{6B9C8E1F-BA85-42A3-BA90-D28160A9EDD0}" type="pres">
      <dgm:prSet presAssocID="{0F69E0AF-5D32-467D-BA08-764CA520AC30}" presName="parentLeftMargin" presStyleLbl="node1" presStyleIdx="2" presStyleCnt="9"/>
      <dgm:spPr/>
      <dgm:t>
        <a:bodyPr/>
        <a:lstStyle/>
        <a:p>
          <a:endParaRPr lang="ru-RU"/>
        </a:p>
      </dgm:t>
    </dgm:pt>
    <dgm:pt modelId="{95BB78D5-A093-48A7-ACCB-8321FAD9D7A6}" type="pres">
      <dgm:prSet presAssocID="{0F69E0AF-5D32-467D-BA08-764CA520AC30}" presName="parentText" presStyleLbl="node1" presStyleIdx="3" presStyleCnt="9" custScaleX="100000" custScaleY="105698" custLinFactNeighborX="-328" custLinFactNeighborY="21789">
        <dgm:presLayoutVars>
          <dgm:chMax val="0"/>
          <dgm:bulletEnabled val="1"/>
        </dgm:presLayoutVars>
      </dgm:prSet>
      <dgm:spPr/>
      <dgm:t>
        <a:bodyPr/>
        <a:lstStyle/>
        <a:p>
          <a:endParaRPr lang="ru-RU"/>
        </a:p>
      </dgm:t>
    </dgm:pt>
    <dgm:pt modelId="{05CA9528-D94E-4C24-BD57-24A2E5AFD064}" type="pres">
      <dgm:prSet presAssocID="{0F69E0AF-5D32-467D-BA08-764CA520AC30}" presName="negativeSpace" presStyleCnt="0"/>
      <dgm:spPr/>
    </dgm:pt>
    <dgm:pt modelId="{97A41CB2-425A-4754-9D4B-6B55C9236A2A}" type="pres">
      <dgm:prSet presAssocID="{0F69E0AF-5D32-467D-BA08-764CA520AC30}" presName="childText" presStyleLbl="conFgAcc1" presStyleIdx="3" presStyleCnt="9">
        <dgm:presLayoutVars>
          <dgm:bulletEnabled val="1"/>
        </dgm:presLayoutVars>
      </dgm:prSet>
      <dgm:spPr/>
    </dgm:pt>
    <dgm:pt modelId="{62BA5D99-8346-4696-80E2-4C96550DF05A}" type="pres">
      <dgm:prSet presAssocID="{DAF3A8CE-F26F-49AF-8F49-7FF3DFBFB1E1}" presName="spaceBetweenRectangles" presStyleCnt="0"/>
      <dgm:spPr/>
    </dgm:pt>
    <dgm:pt modelId="{B5B25CCE-DA4B-4723-B30B-FB6A7163928C}" type="pres">
      <dgm:prSet presAssocID="{6E22D1BC-FA45-45C4-B29D-CA34E1B48475}" presName="parentLin" presStyleCnt="0"/>
      <dgm:spPr/>
    </dgm:pt>
    <dgm:pt modelId="{CE63E279-89FC-4CAE-A5B1-87E11513CA61}" type="pres">
      <dgm:prSet presAssocID="{6E22D1BC-FA45-45C4-B29D-CA34E1B48475}" presName="parentLeftMargin" presStyleLbl="node1" presStyleIdx="3" presStyleCnt="9"/>
      <dgm:spPr/>
      <dgm:t>
        <a:bodyPr/>
        <a:lstStyle/>
        <a:p>
          <a:endParaRPr lang="ru-RU"/>
        </a:p>
      </dgm:t>
    </dgm:pt>
    <dgm:pt modelId="{BE1A7D3F-C149-43FC-B734-97082DD21DD4}" type="pres">
      <dgm:prSet presAssocID="{6E22D1BC-FA45-45C4-B29D-CA34E1B48475}" presName="parentText" presStyleLbl="node1" presStyleIdx="4" presStyleCnt="9" custScaleY="75002" custLinFactNeighborX="-328" custLinFactNeighborY="24530">
        <dgm:presLayoutVars>
          <dgm:chMax val="0"/>
          <dgm:bulletEnabled val="1"/>
        </dgm:presLayoutVars>
      </dgm:prSet>
      <dgm:spPr/>
      <dgm:t>
        <a:bodyPr/>
        <a:lstStyle/>
        <a:p>
          <a:endParaRPr lang="ru-RU"/>
        </a:p>
      </dgm:t>
    </dgm:pt>
    <dgm:pt modelId="{D6889467-8802-42A8-B8F7-39F9EFE35FD9}" type="pres">
      <dgm:prSet presAssocID="{6E22D1BC-FA45-45C4-B29D-CA34E1B48475}" presName="negativeSpace" presStyleCnt="0"/>
      <dgm:spPr/>
    </dgm:pt>
    <dgm:pt modelId="{A4003A0D-50B3-4841-8BF6-30428F2D555E}" type="pres">
      <dgm:prSet presAssocID="{6E22D1BC-FA45-45C4-B29D-CA34E1B48475}" presName="childText" presStyleLbl="conFgAcc1" presStyleIdx="4" presStyleCnt="9">
        <dgm:presLayoutVars>
          <dgm:bulletEnabled val="1"/>
        </dgm:presLayoutVars>
      </dgm:prSet>
      <dgm:spPr/>
    </dgm:pt>
    <dgm:pt modelId="{5259CE4B-7D3E-45AF-A384-961376477A5E}" type="pres">
      <dgm:prSet presAssocID="{5AE30A86-C7F9-474D-8215-141FCD42CF5A}" presName="spaceBetweenRectangles" presStyleCnt="0"/>
      <dgm:spPr/>
    </dgm:pt>
    <dgm:pt modelId="{21E2A221-6734-40C4-9104-4F7F73EFBB85}" type="pres">
      <dgm:prSet presAssocID="{DEF723A1-D252-40E0-B3DC-21186B4A7C49}" presName="parentLin" presStyleCnt="0"/>
      <dgm:spPr/>
    </dgm:pt>
    <dgm:pt modelId="{0B4F065F-A3B7-4E5A-BA43-8F5A09A6B4E4}" type="pres">
      <dgm:prSet presAssocID="{DEF723A1-D252-40E0-B3DC-21186B4A7C49}" presName="parentLeftMargin" presStyleLbl="node1" presStyleIdx="4" presStyleCnt="9"/>
      <dgm:spPr/>
      <dgm:t>
        <a:bodyPr/>
        <a:lstStyle/>
        <a:p>
          <a:endParaRPr lang="ru-RU"/>
        </a:p>
      </dgm:t>
    </dgm:pt>
    <dgm:pt modelId="{6584FDD8-8A2B-434A-A5EF-A0994025951F}" type="pres">
      <dgm:prSet presAssocID="{DEF723A1-D252-40E0-B3DC-21186B4A7C49}" presName="parentText" presStyleLbl="node1" presStyleIdx="5" presStyleCnt="9" custScaleX="102193" custScaleY="109155" custLinFactNeighborX="-328" custLinFactNeighborY="30305">
        <dgm:presLayoutVars>
          <dgm:chMax val="0"/>
          <dgm:bulletEnabled val="1"/>
        </dgm:presLayoutVars>
      </dgm:prSet>
      <dgm:spPr/>
      <dgm:t>
        <a:bodyPr/>
        <a:lstStyle/>
        <a:p>
          <a:endParaRPr lang="ru-RU"/>
        </a:p>
      </dgm:t>
    </dgm:pt>
    <dgm:pt modelId="{0ACA39B6-08BA-4BF4-A8AB-9EFF0F35C471}" type="pres">
      <dgm:prSet presAssocID="{DEF723A1-D252-40E0-B3DC-21186B4A7C49}" presName="negativeSpace" presStyleCnt="0"/>
      <dgm:spPr/>
    </dgm:pt>
    <dgm:pt modelId="{971B3A55-BA51-42E8-A7CA-CD9380881696}" type="pres">
      <dgm:prSet presAssocID="{DEF723A1-D252-40E0-B3DC-21186B4A7C49}" presName="childText" presStyleLbl="conFgAcc1" presStyleIdx="5" presStyleCnt="9">
        <dgm:presLayoutVars>
          <dgm:bulletEnabled val="1"/>
        </dgm:presLayoutVars>
      </dgm:prSet>
      <dgm:spPr/>
    </dgm:pt>
    <dgm:pt modelId="{C7FA8585-CC67-4097-8F24-EC4AD6CCB0FE}" type="pres">
      <dgm:prSet presAssocID="{89A80201-44BE-4895-B728-80C6ED345D74}" presName="spaceBetweenRectangles" presStyleCnt="0"/>
      <dgm:spPr/>
    </dgm:pt>
    <dgm:pt modelId="{5349462B-3877-451E-AD8B-BAD795BF4FAC}" type="pres">
      <dgm:prSet presAssocID="{2872A0FE-91C9-4B79-B813-2792EE659959}" presName="parentLin" presStyleCnt="0"/>
      <dgm:spPr/>
    </dgm:pt>
    <dgm:pt modelId="{3181D071-D5EE-4BAC-835A-7FE5E606CDED}" type="pres">
      <dgm:prSet presAssocID="{2872A0FE-91C9-4B79-B813-2792EE659959}" presName="parentLeftMargin" presStyleLbl="node1" presStyleIdx="5" presStyleCnt="9"/>
      <dgm:spPr/>
      <dgm:t>
        <a:bodyPr/>
        <a:lstStyle/>
        <a:p>
          <a:endParaRPr lang="ru-RU"/>
        </a:p>
      </dgm:t>
    </dgm:pt>
    <dgm:pt modelId="{2DB4C2CF-005C-4EE6-9153-F39B2C78B9EF}" type="pres">
      <dgm:prSet presAssocID="{2872A0FE-91C9-4B79-B813-2792EE659959}" presName="parentText" presStyleLbl="node1" presStyleIdx="6" presStyleCnt="9" custScaleX="99345" custScaleY="85380" custLinFactNeighborX="-327" custLinFactNeighborY="24195">
        <dgm:presLayoutVars>
          <dgm:chMax val="0"/>
          <dgm:bulletEnabled val="1"/>
        </dgm:presLayoutVars>
      </dgm:prSet>
      <dgm:spPr/>
      <dgm:t>
        <a:bodyPr/>
        <a:lstStyle/>
        <a:p>
          <a:endParaRPr lang="ru-RU"/>
        </a:p>
      </dgm:t>
    </dgm:pt>
    <dgm:pt modelId="{A295BD2E-BFE8-4D73-ACA7-E208591BCAD3}" type="pres">
      <dgm:prSet presAssocID="{2872A0FE-91C9-4B79-B813-2792EE659959}" presName="negativeSpace" presStyleCnt="0"/>
      <dgm:spPr/>
    </dgm:pt>
    <dgm:pt modelId="{31C278DB-7971-4D5F-B963-42E162F94888}" type="pres">
      <dgm:prSet presAssocID="{2872A0FE-91C9-4B79-B813-2792EE659959}" presName="childText" presStyleLbl="conFgAcc1" presStyleIdx="6" presStyleCnt="9">
        <dgm:presLayoutVars>
          <dgm:bulletEnabled val="1"/>
        </dgm:presLayoutVars>
      </dgm:prSet>
      <dgm:spPr/>
    </dgm:pt>
    <dgm:pt modelId="{BD77D6C9-9413-4191-B906-C7790C9DDEBA}" type="pres">
      <dgm:prSet presAssocID="{110A9789-2A69-4752-AA44-D124D1F2DAB4}" presName="spaceBetweenRectangles" presStyleCnt="0"/>
      <dgm:spPr/>
    </dgm:pt>
    <dgm:pt modelId="{192F9BE4-6DF3-42A0-A1C4-F9A1C862EF72}" type="pres">
      <dgm:prSet presAssocID="{BC12D06A-8715-401D-B03F-27F13A4C5DFA}" presName="parentLin" presStyleCnt="0"/>
      <dgm:spPr/>
    </dgm:pt>
    <dgm:pt modelId="{610ABF81-CCBD-4ED6-A05C-52EA9AAAC220}" type="pres">
      <dgm:prSet presAssocID="{BC12D06A-8715-401D-B03F-27F13A4C5DFA}" presName="parentLeftMargin" presStyleLbl="node1" presStyleIdx="6" presStyleCnt="9"/>
      <dgm:spPr/>
      <dgm:t>
        <a:bodyPr/>
        <a:lstStyle/>
        <a:p>
          <a:endParaRPr lang="ru-RU"/>
        </a:p>
      </dgm:t>
    </dgm:pt>
    <dgm:pt modelId="{F11C1CC3-B915-4A66-943F-C775561CFBE7}" type="pres">
      <dgm:prSet presAssocID="{BC12D06A-8715-401D-B03F-27F13A4C5DFA}" presName="parentText" presStyleLbl="node1" presStyleIdx="7" presStyleCnt="9" custScaleY="123811" custLinFactNeighborX="-328" custLinFactNeighborY="26890">
        <dgm:presLayoutVars>
          <dgm:chMax val="0"/>
          <dgm:bulletEnabled val="1"/>
        </dgm:presLayoutVars>
      </dgm:prSet>
      <dgm:spPr/>
      <dgm:t>
        <a:bodyPr/>
        <a:lstStyle/>
        <a:p>
          <a:endParaRPr lang="ru-RU"/>
        </a:p>
      </dgm:t>
    </dgm:pt>
    <dgm:pt modelId="{91C74D10-73FE-4FFF-A478-7228B4C56957}" type="pres">
      <dgm:prSet presAssocID="{BC12D06A-8715-401D-B03F-27F13A4C5DFA}" presName="negativeSpace" presStyleCnt="0"/>
      <dgm:spPr/>
    </dgm:pt>
    <dgm:pt modelId="{F9EAC78B-6FE6-47F6-A808-A700DAABDD34}" type="pres">
      <dgm:prSet presAssocID="{BC12D06A-8715-401D-B03F-27F13A4C5DFA}" presName="childText" presStyleLbl="conFgAcc1" presStyleIdx="7" presStyleCnt="9">
        <dgm:presLayoutVars>
          <dgm:bulletEnabled val="1"/>
        </dgm:presLayoutVars>
      </dgm:prSet>
      <dgm:spPr/>
    </dgm:pt>
    <dgm:pt modelId="{798C9874-CB13-4F47-AA85-6314319940CF}" type="pres">
      <dgm:prSet presAssocID="{499B2D42-36F4-490D-9073-2162ED327293}" presName="spaceBetweenRectangles" presStyleCnt="0"/>
      <dgm:spPr/>
    </dgm:pt>
    <dgm:pt modelId="{01CF0779-7404-4723-9C78-43A3C1EB8CF8}" type="pres">
      <dgm:prSet presAssocID="{5540CE89-CA63-479E-A703-84F14E9BF0D0}" presName="parentLin" presStyleCnt="0"/>
      <dgm:spPr/>
    </dgm:pt>
    <dgm:pt modelId="{465E3AEC-E480-43E1-AC49-CBC1B15D2393}" type="pres">
      <dgm:prSet presAssocID="{5540CE89-CA63-479E-A703-84F14E9BF0D0}" presName="parentLeftMargin" presStyleLbl="node1" presStyleIdx="7" presStyleCnt="9"/>
      <dgm:spPr/>
      <dgm:t>
        <a:bodyPr/>
        <a:lstStyle/>
        <a:p>
          <a:endParaRPr lang="ru-RU"/>
        </a:p>
      </dgm:t>
    </dgm:pt>
    <dgm:pt modelId="{15CCAC0F-729F-4E39-9669-A238A98CC11B}" type="pres">
      <dgm:prSet presAssocID="{5540CE89-CA63-479E-A703-84F14E9BF0D0}" presName="parentText" presStyleLbl="node1" presStyleIdx="8" presStyleCnt="9" custScaleY="131581" custLinFactNeighborX="-327" custLinFactNeighborY="15805">
        <dgm:presLayoutVars>
          <dgm:chMax val="0"/>
          <dgm:bulletEnabled val="1"/>
        </dgm:presLayoutVars>
      </dgm:prSet>
      <dgm:spPr/>
      <dgm:t>
        <a:bodyPr/>
        <a:lstStyle/>
        <a:p>
          <a:endParaRPr lang="ru-RU"/>
        </a:p>
      </dgm:t>
    </dgm:pt>
    <dgm:pt modelId="{F23CBA29-6749-41F7-AB68-DA17A0670DE7}" type="pres">
      <dgm:prSet presAssocID="{5540CE89-CA63-479E-A703-84F14E9BF0D0}" presName="negativeSpace" presStyleCnt="0"/>
      <dgm:spPr/>
    </dgm:pt>
    <dgm:pt modelId="{AB955E38-8DC9-4556-A469-26AE8B7BE57F}" type="pres">
      <dgm:prSet presAssocID="{5540CE89-CA63-479E-A703-84F14E9BF0D0}" presName="childText" presStyleLbl="conFgAcc1" presStyleIdx="8" presStyleCnt="9">
        <dgm:presLayoutVars>
          <dgm:bulletEnabled val="1"/>
        </dgm:presLayoutVars>
      </dgm:prSet>
      <dgm:spPr/>
    </dgm:pt>
  </dgm:ptLst>
  <dgm:cxnLst>
    <dgm:cxn modelId="{2037ADDD-686D-4069-882B-B9388C7140BB}" srcId="{5C7F8274-02C8-4960-8CA1-BDD275EF17FD}" destId="{BC12D06A-8715-401D-B03F-27F13A4C5DFA}" srcOrd="7" destOrd="0" parTransId="{86D4B741-986D-42C2-9C93-70EC21E5F27E}" sibTransId="{499B2D42-36F4-490D-9073-2162ED327293}"/>
    <dgm:cxn modelId="{EF4F48A8-4CBA-4E78-A7CF-4F31685DA1D0}" srcId="{5C7F8274-02C8-4960-8CA1-BDD275EF17FD}" destId="{5DBBE25C-2FD2-41E7-BBA7-1641EF28B5EA}" srcOrd="1" destOrd="0" parTransId="{963F1EBC-DA39-42D8-89F6-E26499F603F7}" sibTransId="{8220AA3D-D725-4218-A46C-91AB682E670A}"/>
    <dgm:cxn modelId="{C404AAD4-1621-46AD-A6D3-EE7DE6A16F4F}" type="presOf" srcId="{DEF723A1-D252-40E0-B3DC-21186B4A7C49}" destId="{0B4F065F-A3B7-4E5A-BA43-8F5A09A6B4E4}" srcOrd="0" destOrd="0" presId="urn:microsoft.com/office/officeart/2005/8/layout/list1"/>
    <dgm:cxn modelId="{2CE21387-0DF5-43A5-9E4B-0447AEBBDF1B}" type="presOf" srcId="{5540CE89-CA63-479E-A703-84F14E9BF0D0}" destId="{15CCAC0F-729F-4E39-9669-A238A98CC11B}" srcOrd="1" destOrd="0" presId="urn:microsoft.com/office/officeart/2005/8/layout/list1"/>
    <dgm:cxn modelId="{8630CD6B-1638-4632-9F92-5A57EF8CA5B9}" srcId="{5C7F8274-02C8-4960-8CA1-BDD275EF17FD}" destId="{2872A0FE-91C9-4B79-B813-2792EE659959}" srcOrd="6" destOrd="0" parTransId="{2F9C503F-9102-4F7D-A345-9FB155EE6E60}" sibTransId="{110A9789-2A69-4752-AA44-D124D1F2DAB4}"/>
    <dgm:cxn modelId="{FF789202-BDC8-405D-A78B-984CBF2FBF8F}" type="presOf" srcId="{6E22D1BC-FA45-45C4-B29D-CA34E1B48475}" destId="{BE1A7D3F-C149-43FC-B734-97082DD21DD4}" srcOrd="1" destOrd="0" presId="urn:microsoft.com/office/officeart/2005/8/layout/list1"/>
    <dgm:cxn modelId="{CFD6B676-DC26-4201-B6E5-168047AAD327}" type="presOf" srcId="{5C7F8274-02C8-4960-8CA1-BDD275EF17FD}" destId="{03116F91-A3BD-432A-9FB8-C5625C40C374}" srcOrd="0" destOrd="0" presId="urn:microsoft.com/office/officeart/2005/8/layout/list1"/>
    <dgm:cxn modelId="{BA8B934C-9246-4FE8-A47C-5F5C907DF173}" type="presOf" srcId="{0F69E0AF-5D32-467D-BA08-764CA520AC30}" destId="{6B9C8E1F-BA85-42A3-BA90-D28160A9EDD0}" srcOrd="0" destOrd="0" presId="urn:microsoft.com/office/officeart/2005/8/layout/list1"/>
    <dgm:cxn modelId="{F4097175-E4A4-401F-B6ED-2E6D9DFD0D00}" srcId="{5C7F8274-02C8-4960-8CA1-BDD275EF17FD}" destId="{60531E4D-FDEA-48B4-9BB3-AC30B3B5A12F}" srcOrd="0" destOrd="0" parTransId="{07FBBC63-FE13-456C-A414-E34F7B03F9D4}" sibTransId="{4EE1F3D1-F798-488F-8CB1-35D2ECA001D1}"/>
    <dgm:cxn modelId="{4348DB8F-E15C-4070-887C-AB65FBFB5FF2}" srcId="{5C7F8274-02C8-4960-8CA1-BDD275EF17FD}" destId="{F9713994-BE3C-46BD-94C0-889E3A21320E}" srcOrd="2" destOrd="0" parTransId="{5173E115-C80C-43C9-A9C0-E57E481613EC}" sibTransId="{F69E60C6-326E-452C-A0AE-9191ED473DE2}"/>
    <dgm:cxn modelId="{C7589326-1956-4E54-AB59-C5B89884E311}" type="presOf" srcId="{6E22D1BC-FA45-45C4-B29D-CA34E1B48475}" destId="{CE63E279-89FC-4CAE-A5B1-87E11513CA61}" srcOrd="0" destOrd="0" presId="urn:microsoft.com/office/officeart/2005/8/layout/list1"/>
    <dgm:cxn modelId="{B5B7F70B-8A5E-4107-A99E-32515CA98E29}" srcId="{5C7F8274-02C8-4960-8CA1-BDD275EF17FD}" destId="{5540CE89-CA63-479E-A703-84F14E9BF0D0}" srcOrd="8" destOrd="0" parTransId="{B79AA8D4-C212-4718-853E-42186A453CAF}" sibTransId="{88353F28-C44E-42BB-9560-93DA568684E7}"/>
    <dgm:cxn modelId="{0ECA9EF8-B60E-4E43-AC7A-96063AE45ADE}" type="presOf" srcId="{F9713994-BE3C-46BD-94C0-889E3A21320E}" destId="{AE8FC3D1-84D9-4DC6-BF95-05D902F0310E}" srcOrd="1" destOrd="0" presId="urn:microsoft.com/office/officeart/2005/8/layout/list1"/>
    <dgm:cxn modelId="{85EFF15F-CA72-4316-B7CD-D418FE86425E}" type="presOf" srcId="{2872A0FE-91C9-4B79-B813-2792EE659959}" destId="{2DB4C2CF-005C-4EE6-9153-F39B2C78B9EF}" srcOrd="1" destOrd="0" presId="urn:microsoft.com/office/officeart/2005/8/layout/list1"/>
    <dgm:cxn modelId="{07D668F2-3A9D-4739-8E56-F1E4AF1A9CC6}" srcId="{5C7F8274-02C8-4960-8CA1-BDD275EF17FD}" destId="{DEF723A1-D252-40E0-B3DC-21186B4A7C49}" srcOrd="5" destOrd="0" parTransId="{CD43CC0A-D69E-446A-A1AA-4C8BF67722EE}" sibTransId="{89A80201-44BE-4895-B728-80C6ED345D74}"/>
    <dgm:cxn modelId="{3091CD1E-296B-4F2F-8834-3A953334839F}" type="presOf" srcId="{F9713994-BE3C-46BD-94C0-889E3A21320E}" destId="{4272254C-04C8-43D4-AF80-704FD55F73C9}" srcOrd="0" destOrd="0" presId="urn:microsoft.com/office/officeart/2005/8/layout/list1"/>
    <dgm:cxn modelId="{DBBEA30E-8EC5-4AA5-9449-8192628FCDFF}" type="presOf" srcId="{DEF723A1-D252-40E0-B3DC-21186B4A7C49}" destId="{6584FDD8-8A2B-434A-A5EF-A0994025951F}" srcOrd="1" destOrd="0" presId="urn:microsoft.com/office/officeart/2005/8/layout/list1"/>
    <dgm:cxn modelId="{5A2D43EE-4E0C-4530-8A62-1FBACB56BA93}" srcId="{5C7F8274-02C8-4960-8CA1-BDD275EF17FD}" destId="{0F69E0AF-5D32-467D-BA08-764CA520AC30}" srcOrd="3" destOrd="0" parTransId="{44FE239D-0DE3-4BD2-AFF2-E197A79BABDF}" sibTransId="{DAF3A8CE-F26F-49AF-8F49-7FF3DFBFB1E1}"/>
    <dgm:cxn modelId="{EA9A1A67-81F2-4FB3-97EA-53807BDDFA01}" srcId="{5C7F8274-02C8-4960-8CA1-BDD275EF17FD}" destId="{6E22D1BC-FA45-45C4-B29D-CA34E1B48475}" srcOrd="4" destOrd="0" parTransId="{EBD1784C-ACC3-4EA0-A5FF-40E9F03351EB}" sibTransId="{5AE30A86-C7F9-474D-8215-141FCD42CF5A}"/>
    <dgm:cxn modelId="{8189161B-9D99-47B8-8D45-8539BDD102C5}" type="presOf" srcId="{60531E4D-FDEA-48B4-9BB3-AC30B3B5A12F}" destId="{B4DCEC0C-5213-44B7-A9C0-A465D383BDD4}" srcOrd="1" destOrd="0" presId="urn:microsoft.com/office/officeart/2005/8/layout/list1"/>
    <dgm:cxn modelId="{972EA538-4B65-4B2C-90B7-880A77478931}" type="presOf" srcId="{5DBBE25C-2FD2-41E7-BBA7-1641EF28B5EA}" destId="{DD622F97-2E93-4B25-B8EE-F5B2DA309900}" srcOrd="0" destOrd="0" presId="urn:microsoft.com/office/officeart/2005/8/layout/list1"/>
    <dgm:cxn modelId="{AFF39D39-7FA6-476A-B4E2-B42692F698A7}" type="presOf" srcId="{5DBBE25C-2FD2-41E7-BBA7-1641EF28B5EA}" destId="{85D77166-0894-4533-AAD5-1C50C07D36C1}" srcOrd="1" destOrd="0" presId="urn:microsoft.com/office/officeart/2005/8/layout/list1"/>
    <dgm:cxn modelId="{F5EB1F4E-F4AC-4E86-B620-03A72AE22C30}" type="presOf" srcId="{0F69E0AF-5D32-467D-BA08-764CA520AC30}" destId="{95BB78D5-A093-48A7-ACCB-8321FAD9D7A6}" srcOrd="1" destOrd="0" presId="urn:microsoft.com/office/officeart/2005/8/layout/list1"/>
    <dgm:cxn modelId="{10456331-897D-4F51-9271-F8628010AB66}" type="presOf" srcId="{BC12D06A-8715-401D-B03F-27F13A4C5DFA}" destId="{610ABF81-CCBD-4ED6-A05C-52EA9AAAC220}" srcOrd="0" destOrd="0" presId="urn:microsoft.com/office/officeart/2005/8/layout/list1"/>
    <dgm:cxn modelId="{E152B128-9F3D-401C-8071-904A635CAAF1}" type="presOf" srcId="{2872A0FE-91C9-4B79-B813-2792EE659959}" destId="{3181D071-D5EE-4BAC-835A-7FE5E606CDED}" srcOrd="0" destOrd="0" presId="urn:microsoft.com/office/officeart/2005/8/layout/list1"/>
    <dgm:cxn modelId="{48751289-4C57-4EF9-B022-9D0DE5492AB6}" type="presOf" srcId="{BC12D06A-8715-401D-B03F-27F13A4C5DFA}" destId="{F11C1CC3-B915-4A66-943F-C775561CFBE7}" srcOrd="1" destOrd="0" presId="urn:microsoft.com/office/officeart/2005/8/layout/list1"/>
    <dgm:cxn modelId="{5B4C5B96-02BC-45E8-A5DD-E90389F11D9E}" type="presOf" srcId="{60531E4D-FDEA-48B4-9BB3-AC30B3B5A12F}" destId="{CC71B127-0F5C-4518-B3FE-96844B35D1B9}" srcOrd="0" destOrd="0" presId="urn:microsoft.com/office/officeart/2005/8/layout/list1"/>
    <dgm:cxn modelId="{B1CD42D6-0C67-479D-8224-17DE9ACA7E71}" type="presOf" srcId="{5540CE89-CA63-479E-A703-84F14E9BF0D0}" destId="{465E3AEC-E480-43E1-AC49-CBC1B15D2393}" srcOrd="0" destOrd="0" presId="urn:microsoft.com/office/officeart/2005/8/layout/list1"/>
    <dgm:cxn modelId="{9935E57E-7792-4462-8961-D6532429604A}" type="presParOf" srcId="{03116F91-A3BD-432A-9FB8-C5625C40C374}" destId="{4ABA0716-E4AA-404D-BB94-445399E8939A}" srcOrd="0" destOrd="0" presId="urn:microsoft.com/office/officeart/2005/8/layout/list1"/>
    <dgm:cxn modelId="{3A5C868D-5459-4F2E-9A2F-43A47B828CE3}" type="presParOf" srcId="{4ABA0716-E4AA-404D-BB94-445399E8939A}" destId="{CC71B127-0F5C-4518-B3FE-96844B35D1B9}" srcOrd="0" destOrd="0" presId="urn:microsoft.com/office/officeart/2005/8/layout/list1"/>
    <dgm:cxn modelId="{BB36A490-DC0B-4928-9630-0A6C969FF2FF}" type="presParOf" srcId="{4ABA0716-E4AA-404D-BB94-445399E8939A}" destId="{B4DCEC0C-5213-44B7-A9C0-A465D383BDD4}" srcOrd="1" destOrd="0" presId="urn:microsoft.com/office/officeart/2005/8/layout/list1"/>
    <dgm:cxn modelId="{D9E05115-94B9-40EC-B908-FC58C1C5B34B}" type="presParOf" srcId="{03116F91-A3BD-432A-9FB8-C5625C40C374}" destId="{964FA2B0-8F9E-48CB-AEC6-BFB78F162C6C}" srcOrd="1" destOrd="0" presId="urn:microsoft.com/office/officeart/2005/8/layout/list1"/>
    <dgm:cxn modelId="{271B8608-1EAD-4A7C-BCE9-CF7A09D0969A}" type="presParOf" srcId="{03116F91-A3BD-432A-9FB8-C5625C40C374}" destId="{E62EF337-92EE-4BDB-8514-6E2ED3AC450A}" srcOrd="2" destOrd="0" presId="urn:microsoft.com/office/officeart/2005/8/layout/list1"/>
    <dgm:cxn modelId="{9DF6F4A5-53A1-45E4-B9FE-8AC8865D829C}" type="presParOf" srcId="{03116F91-A3BD-432A-9FB8-C5625C40C374}" destId="{F2332A66-14CF-4296-8118-3A345CD5375D}" srcOrd="3" destOrd="0" presId="urn:microsoft.com/office/officeart/2005/8/layout/list1"/>
    <dgm:cxn modelId="{1683CDB1-58C2-405F-839F-5611B160115E}" type="presParOf" srcId="{03116F91-A3BD-432A-9FB8-C5625C40C374}" destId="{91D7EFED-B147-424E-9198-13BCA69D025B}" srcOrd="4" destOrd="0" presId="urn:microsoft.com/office/officeart/2005/8/layout/list1"/>
    <dgm:cxn modelId="{EF92F0A3-A954-4763-ADAE-3773A8439680}" type="presParOf" srcId="{91D7EFED-B147-424E-9198-13BCA69D025B}" destId="{DD622F97-2E93-4B25-B8EE-F5B2DA309900}" srcOrd="0" destOrd="0" presId="urn:microsoft.com/office/officeart/2005/8/layout/list1"/>
    <dgm:cxn modelId="{A9C08BED-2766-4B99-A6BB-F2335041A760}" type="presParOf" srcId="{91D7EFED-B147-424E-9198-13BCA69D025B}" destId="{85D77166-0894-4533-AAD5-1C50C07D36C1}" srcOrd="1" destOrd="0" presId="urn:microsoft.com/office/officeart/2005/8/layout/list1"/>
    <dgm:cxn modelId="{081FD025-A7DD-471E-A10B-4F8BB34C674A}" type="presParOf" srcId="{03116F91-A3BD-432A-9FB8-C5625C40C374}" destId="{B559FC60-5056-48BA-B3F8-7080E3315699}" srcOrd="5" destOrd="0" presId="urn:microsoft.com/office/officeart/2005/8/layout/list1"/>
    <dgm:cxn modelId="{5238A631-C9FE-4E18-A97D-C0E1A40DEA9E}" type="presParOf" srcId="{03116F91-A3BD-432A-9FB8-C5625C40C374}" destId="{66084212-1D58-4C7D-98BA-020AF2C43216}" srcOrd="6" destOrd="0" presId="urn:microsoft.com/office/officeart/2005/8/layout/list1"/>
    <dgm:cxn modelId="{B6B771A8-E7A5-4090-AADD-9BEC44BCC210}" type="presParOf" srcId="{03116F91-A3BD-432A-9FB8-C5625C40C374}" destId="{61ADAD45-E60A-464A-9FB4-4979F6888826}" srcOrd="7" destOrd="0" presId="urn:microsoft.com/office/officeart/2005/8/layout/list1"/>
    <dgm:cxn modelId="{CF8C19F8-9BE7-4D0A-B960-485279709A5D}" type="presParOf" srcId="{03116F91-A3BD-432A-9FB8-C5625C40C374}" destId="{15B53D0A-CD7C-4F08-8E23-6136636D3975}" srcOrd="8" destOrd="0" presId="urn:microsoft.com/office/officeart/2005/8/layout/list1"/>
    <dgm:cxn modelId="{1DB0DA5F-2138-4802-9500-436CEBECC979}" type="presParOf" srcId="{15B53D0A-CD7C-4F08-8E23-6136636D3975}" destId="{4272254C-04C8-43D4-AF80-704FD55F73C9}" srcOrd="0" destOrd="0" presId="urn:microsoft.com/office/officeart/2005/8/layout/list1"/>
    <dgm:cxn modelId="{EADB8D33-5538-4FAA-8B61-EFB663D77F51}" type="presParOf" srcId="{15B53D0A-CD7C-4F08-8E23-6136636D3975}" destId="{AE8FC3D1-84D9-4DC6-BF95-05D902F0310E}" srcOrd="1" destOrd="0" presId="urn:microsoft.com/office/officeart/2005/8/layout/list1"/>
    <dgm:cxn modelId="{D7E5B169-DEF0-446A-9AF4-1D1F1EB8D82D}" type="presParOf" srcId="{03116F91-A3BD-432A-9FB8-C5625C40C374}" destId="{071A3292-F753-4670-BFAB-20F4DEDC79AF}" srcOrd="9" destOrd="0" presId="urn:microsoft.com/office/officeart/2005/8/layout/list1"/>
    <dgm:cxn modelId="{24A0394F-7F7E-40E0-93A9-0EFBA1C63E2E}" type="presParOf" srcId="{03116F91-A3BD-432A-9FB8-C5625C40C374}" destId="{86CBD4EB-E247-4A94-882F-7EAE59C254C3}" srcOrd="10" destOrd="0" presId="urn:microsoft.com/office/officeart/2005/8/layout/list1"/>
    <dgm:cxn modelId="{0D799670-CCBC-4FAD-A4E1-009DD5025D53}" type="presParOf" srcId="{03116F91-A3BD-432A-9FB8-C5625C40C374}" destId="{8F21F2CE-38BF-4CFE-AC6C-A9D6D43DBB91}" srcOrd="11" destOrd="0" presId="urn:microsoft.com/office/officeart/2005/8/layout/list1"/>
    <dgm:cxn modelId="{3C3A2B07-2943-4BE1-8326-4A1BA2153975}" type="presParOf" srcId="{03116F91-A3BD-432A-9FB8-C5625C40C374}" destId="{52E849C0-07FB-4758-9E90-884DC8CE23F3}" srcOrd="12" destOrd="0" presId="urn:microsoft.com/office/officeart/2005/8/layout/list1"/>
    <dgm:cxn modelId="{DD9F0A8A-0557-4DA3-B44C-C434C248F545}" type="presParOf" srcId="{52E849C0-07FB-4758-9E90-884DC8CE23F3}" destId="{6B9C8E1F-BA85-42A3-BA90-D28160A9EDD0}" srcOrd="0" destOrd="0" presId="urn:microsoft.com/office/officeart/2005/8/layout/list1"/>
    <dgm:cxn modelId="{BAC105D3-288A-4A0B-8994-A23E0702A558}" type="presParOf" srcId="{52E849C0-07FB-4758-9E90-884DC8CE23F3}" destId="{95BB78D5-A093-48A7-ACCB-8321FAD9D7A6}" srcOrd="1" destOrd="0" presId="urn:microsoft.com/office/officeart/2005/8/layout/list1"/>
    <dgm:cxn modelId="{DF75B8D6-0AFC-43C5-83EF-E2A36A545BD1}" type="presParOf" srcId="{03116F91-A3BD-432A-9FB8-C5625C40C374}" destId="{05CA9528-D94E-4C24-BD57-24A2E5AFD064}" srcOrd="13" destOrd="0" presId="urn:microsoft.com/office/officeart/2005/8/layout/list1"/>
    <dgm:cxn modelId="{48E10355-25B8-49C6-B229-D11AA5D2FE29}" type="presParOf" srcId="{03116F91-A3BD-432A-9FB8-C5625C40C374}" destId="{97A41CB2-425A-4754-9D4B-6B55C9236A2A}" srcOrd="14" destOrd="0" presId="urn:microsoft.com/office/officeart/2005/8/layout/list1"/>
    <dgm:cxn modelId="{457FB39F-0F72-44F9-A5FB-B891CBBEBE18}" type="presParOf" srcId="{03116F91-A3BD-432A-9FB8-C5625C40C374}" destId="{62BA5D99-8346-4696-80E2-4C96550DF05A}" srcOrd="15" destOrd="0" presId="urn:microsoft.com/office/officeart/2005/8/layout/list1"/>
    <dgm:cxn modelId="{32B84F32-9CA1-4814-A01C-58BE48792734}" type="presParOf" srcId="{03116F91-A3BD-432A-9FB8-C5625C40C374}" destId="{B5B25CCE-DA4B-4723-B30B-FB6A7163928C}" srcOrd="16" destOrd="0" presId="urn:microsoft.com/office/officeart/2005/8/layout/list1"/>
    <dgm:cxn modelId="{D4117D65-93B4-41F2-B667-BC0F66B3E7AF}" type="presParOf" srcId="{B5B25CCE-DA4B-4723-B30B-FB6A7163928C}" destId="{CE63E279-89FC-4CAE-A5B1-87E11513CA61}" srcOrd="0" destOrd="0" presId="urn:microsoft.com/office/officeart/2005/8/layout/list1"/>
    <dgm:cxn modelId="{077C7585-D9F2-420A-B152-526B77BEA8D7}" type="presParOf" srcId="{B5B25CCE-DA4B-4723-B30B-FB6A7163928C}" destId="{BE1A7D3F-C149-43FC-B734-97082DD21DD4}" srcOrd="1" destOrd="0" presId="urn:microsoft.com/office/officeart/2005/8/layout/list1"/>
    <dgm:cxn modelId="{A89E9D7F-EAA6-491B-A9A5-C9912FF47A98}" type="presParOf" srcId="{03116F91-A3BD-432A-9FB8-C5625C40C374}" destId="{D6889467-8802-42A8-B8F7-39F9EFE35FD9}" srcOrd="17" destOrd="0" presId="urn:microsoft.com/office/officeart/2005/8/layout/list1"/>
    <dgm:cxn modelId="{95049776-274D-4823-8AA4-20B08CE30A8C}" type="presParOf" srcId="{03116F91-A3BD-432A-9FB8-C5625C40C374}" destId="{A4003A0D-50B3-4841-8BF6-30428F2D555E}" srcOrd="18" destOrd="0" presId="urn:microsoft.com/office/officeart/2005/8/layout/list1"/>
    <dgm:cxn modelId="{440213E6-605C-4AA7-9FFD-030C5D9F6E89}" type="presParOf" srcId="{03116F91-A3BD-432A-9FB8-C5625C40C374}" destId="{5259CE4B-7D3E-45AF-A384-961376477A5E}" srcOrd="19" destOrd="0" presId="urn:microsoft.com/office/officeart/2005/8/layout/list1"/>
    <dgm:cxn modelId="{22CB35F4-86B4-4BD4-81C4-437DD2441782}" type="presParOf" srcId="{03116F91-A3BD-432A-9FB8-C5625C40C374}" destId="{21E2A221-6734-40C4-9104-4F7F73EFBB85}" srcOrd="20" destOrd="0" presId="urn:microsoft.com/office/officeart/2005/8/layout/list1"/>
    <dgm:cxn modelId="{E513AF7C-DCA0-4646-92D9-D0CDC7D44865}" type="presParOf" srcId="{21E2A221-6734-40C4-9104-4F7F73EFBB85}" destId="{0B4F065F-A3B7-4E5A-BA43-8F5A09A6B4E4}" srcOrd="0" destOrd="0" presId="urn:microsoft.com/office/officeart/2005/8/layout/list1"/>
    <dgm:cxn modelId="{0DB946EA-F836-48F0-875B-EE7CCF8FA81A}" type="presParOf" srcId="{21E2A221-6734-40C4-9104-4F7F73EFBB85}" destId="{6584FDD8-8A2B-434A-A5EF-A0994025951F}" srcOrd="1" destOrd="0" presId="urn:microsoft.com/office/officeart/2005/8/layout/list1"/>
    <dgm:cxn modelId="{F87BD48F-D78A-40A1-989D-A27B5A1B7B49}" type="presParOf" srcId="{03116F91-A3BD-432A-9FB8-C5625C40C374}" destId="{0ACA39B6-08BA-4BF4-A8AB-9EFF0F35C471}" srcOrd="21" destOrd="0" presId="urn:microsoft.com/office/officeart/2005/8/layout/list1"/>
    <dgm:cxn modelId="{7FAE84C1-3BE5-4FFE-AA52-97EF35E8E2A9}" type="presParOf" srcId="{03116F91-A3BD-432A-9FB8-C5625C40C374}" destId="{971B3A55-BA51-42E8-A7CA-CD9380881696}" srcOrd="22" destOrd="0" presId="urn:microsoft.com/office/officeart/2005/8/layout/list1"/>
    <dgm:cxn modelId="{320CB0FD-9834-40E2-9974-54B107C41C7F}" type="presParOf" srcId="{03116F91-A3BD-432A-9FB8-C5625C40C374}" destId="{C7FA8585-CC67-4097-8F24-EC4AD6CCB0FE}" srcOrd="23" destOrd="0" presId="urn:microsoft.com/office/officeart/2005/8/layout/list1"/>
    <dgm:cxn modelId="{E3AD7D09-175D-450F-91C9-62ED948C2957}" type="presParOf" srcId="{03116F91-A3BD-432A-9FB8-C5625C40C374}" destId="{5349462B-3877-451E-AD8B-BAD795BF4FAC}" srcOrd="24" destOrd="0" presId="urn:microsoft.com/office/officeart/2005/8/layout/list1"/>
    <dgm:cxn modelId="{B9CF3A9B-ABE4-4CF0-A8C8-85F1CC02488F}" type="presParOf" srcId="{5349462B-3877-451E-AD8B-BAD795BF4FAC}" destId="{3181D071-D5EE-4BAC-835A-7FE5E606CDED}" srcOrd="0" destOrd="0" presId="urn:microsoft.com/office/officeart/2005/8/layout/list1"/>
    <dgm:cxn modelId="{63F878A2-8F7E-4A93-8DCF-0D318F6346D9}" type="presParOf" srcId="{5349462B-3877-451E-AD8B-BAD795BF4FAC}" destId="{2DB4C2CF-005C-4EE6-9153-F39B2C78B9EF}" srcOrd="1" destOrd="0" presId="urn:microsoft.com/office/officeart/2005/8/layout/list1"/>
    <dgm:cxn modelId="{F26EE599-0BE0-4D3B-936D-6D2C3A7C65A2}" type="presParOf" srcId="{03116F91-A3BD-432A-9FB8-C5625C40C374}" destId="{A295BD2E-BFE8-4D73-ACA7-E208591BCAD3}" srcOrd="25" destOrd="0" presId="urn:microsoft.com/office/officeart/2005/8/layout/list1"/>
    <dgm:cxn modelId="{708EE8A9-B6CE-4D5F-AB26-617DEB19F453}" type="presParOf" srcId="{03116F91-A3BD-432A-9FB8-C5625C40C374}" destId="{31C278DB-7971-4D5F-B963-42E162F94888}" srcOrd="26" destOrd="0" presId="urn:microsoft.com/office/officeart/2005/8/layout/list1"/>
    <dgm:cxn modelId="{423BDF8E-2C25-489D-BBEF-0CF3A64ED07F}" type="presParOf" srcId="{03116F91-A3BD-432A-9FB8-C5625C40C374}" destId="{BD77D6C9-9413-4191-B906-C7790C9DDEBA}" srcOrd="27" destOrd="0" presId="urn:microsoft.com/office/officeart/2005/8/layout/list1"/>
    <dgm:cxn modelId="{0FDA3D1A-70B8-4C4C-914B-830D0B4C8822}" type="presParOf" srcId="{03116F91-A3BD-432A-9FB8-C5625C40C374}" destId="{192F9BE4-6DF3-42A0-A1C4-F9A1C862EF72}" srcOrd="28" destOrd="0" presId="urn:microsoft.com/office/officeart/2005/8/layout/list1"/>
    <dgm:cxn modelId="{07C822E3-BBE2-475A-BB39-D105D197A69D}" type="presParOf" srcId="{192F9BE4-6DF3-42A0-A1C4-F9A1C862EF72}" destId="{610ABF81-CCBD-4ED6-A05C-52EA9AAAC220}" srcOrd="0" destOrd="0" presId="urn:microsoft.com/office/officeart/2005/8/layout/list1"/>
    <dgm:cxn modelId="{67D5E6CE-D70F-43DC-B40A-95DBA59BB7D2}" type="presParOf" srcId="{192F9BE4-6DF3-42A0-A1C4-F9A1C862EF72}" destId="{F11C1CC3-B915-4A66-943F-C775561CFBE7}" srcOrd="1" destOrd="0" presId="urn:microsoft.com/office/officeart/2005/8/layout/list1"/>
    <dgm:cxn modelId="{F75E9684-CDF5-4583-BD86-D52F10D02CB2}" type="presParOf" srcId="{03116F91-A3BD-432A-9FB8-C5625C40C374}" destId="{91C74D10-73FE-4FFF-A478-7228B4C56957}" srcOrd="29" destOrd="0" presId="urn:microsoft.com/office/officeart/2005/8/layout/list1"/>
    <dgm:cxn modelId="{094A7623-45BF-4168-B209-4FFCC87E4688}" type="presParOf" srcId="{03116F91-A3BD-432A-9FB8-C5625C40C374}" destId="{F9EAC78B-6FE6-47F6-A808-A700DAABDD34}" srcOrd="30" destOrd="0" presId="urn:microsoft.com/office/officeart/2005/8/layout/list1"/>
    <dgm:cxn modelId="{EAB07EAE-C221-42A8-8983-C0173EB46825}" type="presParOf" srcId="{03116F91-A3BD-432A-9FB8-C5625C40C374}" destId="{798C9874-CB13-4F47-AA85-6314319940CF}" srcOrd="31" destOrd="0" presId="urn:microsoft.com/office/officeart/2005/8/layout/list1"/>
    <dgm:cxn modelId="{626672DB-306B-4C6D-A075-E12144416964}" type="presParOf" srcId="{03116F91-A3BD-432A-9FB8-C5625C40C374}" destId="{01CF0779-7404-4723-9C78-43A3C1EB8CF8}" srcOrd="32" destOrd="0" presId="urn:microsoft.com/office/officeart/2005/8/layout/list1"/>
    <dgm:cxn modelId="{9F9001AD-CDFA-48DB-971C-98DA070AAB96}" type="presParOf" srcId="{01CF0779-7404-4723-9C78-43A3C1EB8CF8}" destId="{465E3AEC-E480-43E1-AC49-CBC1B15D2393}" srcOrd="0" destOrd="0" presId="urn:microsoft.com/office/officeart/2005/8/layout/list1"/>
    <dgm:cxn modelId="{DEF64791-729A-413D-AED0-79EC707EC8DC}" type="presParOf" srcId="{01CF0779-7404-4723-9C78-43A3C1EB8CF8}" destId="{15CCAC0F-729F-4E39-9669-A238A98CC11B}" srcOrd="1" destOrd="0" presId="urn:microsoft.com/office/officeart/2005/8/layout/list1"/>
    <dgm:cxn modelId="{8708CDD0-E059-4B39-A8EE-ACAA65E2F064}" type="presParOf" srcId="{03116F91-A3BD-432A-9FB8-C5625C40C374}" destId="{F23CBA29-6749-41F7-AB68-DA17A0670DE7}" srcOrd="33" destOrd="0" presId="urn:microsoft.com/office/officeart/2005/8/layout/list1"/>
    <dgm:cxn modelId="{108F1034-1BED-4415-93B8-CACAA9FF287E}" type="presParOf" srcId="{03116F91-A3BD-432A-9FB8-C5625C40C374}" destId="{AB955E38-8DC9-4556-A469-26AE8B7BE57F}" srcOrd="34"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62EF337-92EE-4BDB-8514-6E2ED3AC450A}">
      <dsp:nvSpPr>
        <dsp:cNvPr id="0" name=""/>
        <dsp:cNvSpPr/>
      </dsp:nvSpPr>
      <dsp:spPr>
        <a:xfrm>
          <a:off x="0" y="157848"/>
          <a:ext cx="7224464" cy="352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B4DCEC0C-5213-44B7-A9C0-A465D383BDD4}">
      <dsp:nvSpPr>
        <dsp:cNvPr id="0" name=""/>
        <dsp:cNvSpPr/>
      </dsp:nvSpPr>
      <dsp:spPr>
        <a:xfrm>
          <a:off x="361223" y="23432"/>
          <a:ext cx="5057124" cy="341055"/>
        </a:xfrm>
        <a:prstGeom prst="roundRect">
          <a:avLst/>
        </a:prstGeom>
        <a:gradFill rotWithShape="0">
          <a:gsLst>
            <a:gs pos="0">
              <a:schemeClr val="accent1">
                <a:hueOff val="0"/>
                <a:satOff val="0"/>
                <a:lumOff val="0"/>
                <a:alphaOff val="0"/>
                <a:tint val="35000"/>
                <a:satMod val="260000"/>
              </a:schemeClr>
            </a:gs>
            <a:gs pos="30000">
              <a:schemeClr val="accent1">
                <a:hueOff val="0"/>
                <a:satOff val="0"/>
                <a:lumOff val="0"/>
                <a:alphaOff val="0"/>
                <a:tint val="38000"/>
                <a:satMod val="260000"/>
              </a:schemeClr>
            </a:gs>
            <a:gs pos="75000">
              <a:schemeClr val="accent1">
                <a:hueOff val="0"/>
                <a:satOff val="0"/>
                <a:lumOff val="0"/>
                <a:alphaOff val="0"/>
                <a:tint val="55000"/>
                <a:satMod val="255000"/>
              </a:schemeClr>
            </a:gs>
            <a:gs pos="100000">
              <a:schemeClr val="accent1">
                <a:hueOff val="0"/>
                <a:satOff val="0"/>
                <a:lumOff val="0"/>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1147" tIns="0" rIns="191147" bIns="0" numCol="1" spcCol="1270" anchor="ctr" anchorCtr="0">
          <a:noAutofit/>
        </a:bodyPr>
        <a:lstStyle/>
        <a:p>
          <a:pPr lvl="0" algn="l" defTabSz="533400">
            <a:lnSpc>
              <a:spcPct val="90000"/>
            </a:lnSpc>
            <a:spcBef>
              <a:spcPct val="0"/>
            </a:spcBef>
            <a:spcAft>
              <a:spcPct val="35000"/>
            </a:spcAft>
          </a:pPr>
          <a:r>
            <a:rPr lang="en-US" sz="1200" kern="1200" smtClean="0"/>
            <a:t>There are more tigers held privately, as pets, than there are in the wild.</a:t>
          </a:r>
          <a:endParaRPr lang="en-US" sz="1200" kern="1200" dirty="0" smtClean="0"/>
        </a:p>
      </dsp:txBody>
      <dsp:txXfrm>
        <a:off x="361223" y="23432"/>
        <a:ext cx="5057124" cy="341055"/>
      </dsp:txXfrm>
    </dsp:sp>
    <dsp:sp modelId="{66084212-1D58-4C7D-98BA-020AF2C43216}">
      <dsp:nvSpPr>
        <dsp:cNvPr id="0" name=""/>
        <dsp:cNvSpPr/>
      </dsp:nvSpPr>
      <dsp:spPr>
        <a:xfrm>
          <a:off x="0" y="812551"/>
          <a:ext cx="7224464" cy="352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85D77166-0894-4533-AAD5-1C50C07D36C1}">
      <dsp:nvSpPr>
        <dsp:cNvPr id="0" name=""/>
        <dsp:cNvSpPr/>
      </dsp:nvSpPr>
      <dsp:spPr>
        <a:xfrm>
          <a:off x="360042" y="648070"/>
          <a:ext cx="5165650" cy="432943"/>
        </a:xfrm>
        <a:prstGeom prst="roundRect">
          <a:avLst/>
        </a:prstGeom>
        <a:gradFill rotWithShape="0">
          <a:gsLst>
            <a:gs pos="0">
              <a:schemeClr val="accent1">
                <a:hueOff val="0"/>
                <a:satOff val="0"/>
                <a:lumOff val="0"/>
                <a:alphaOff val="0"/>
                <a:tint val="35000"/>
                <a:satMod val="260000"/>
              </a:schemeClr>
            </a:gs>
            <a:gs pos="30000">
              <a:schemeClr val="accent1">
                <a:hueOff val="0"/>
                <a:satOff val="0"/>
                <a:lumOff val="0"/>
                <a:alphaOff val="0"/>
                <a:tint val="38000"/>
                <a:satMod val="260000"/>
              </a:schemeClr>
            </a:gs>
            <a:gs pos="75000">
              <a:schemeClr val="accent1">
                <a:hueOff val="0"/>
                <a:satOff val="0"/>
                <a:lumOff val="0"/>
                <a:alphaOff val="0"/>
                <a:tint val="55000"/>
                <a:satMod val="255000"/>
              </a:schemeClr>
            </a:gs>
            <a:gs pos="100000">
              <a:schemeClr val="accent1">
                <a:hueOff val="0"/>
                <a:satOff val="0"/>
                <a:lumOff val="0"/>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1147" tIns="0" rIns="191147" bIns="0" numCol="1" spcCol="1270" anchor="ctr" anchorCtr="0">
          <a:noAutofit/>
        </a:bodyPr>
        <a:lstStyle/>
        <a:p>
          <a:pPr lvl="0" algn="l" defTabSz="533400">
            <a:lnSpc>
              <a:spcPct val="90000"/>
            </a:lnSpc>
            <a:spcBef>
              <a:spcPct val="0"/>
            </a:spcBef>
            <a:spcAft>
              <a:spcPct val="35000"/>
            </a:spcAft>
          </a:pPr>
          <a:r>
            <a:rPr lang="en-US" sz="1200" kern="1200" dirty="0" smtClean="0"/>
            <a:t>The tiger is the biggest species of the cat family and white tigers tend to be larger than the normal orange-colored tigers.</a:t>
          </a:r>
          <a:br>
            <a:rPr lang="en-US" sz="1200" kern="1200" dirty="0" smtClean="0"/>
          </a:br>
          <a:endParaRPr lang="en-US" sz="1200" kern="1200" dirty="0" smtClean="0"/>
        </a:p>
      </dsp:txBody>
      <dsp:txXfrm>
        <a:off x="360042" y="648070"/>
        <a:ext cx="5165650" cy="432943"/>
      </dsp:txXfrm>
    </dsp:sp>
    <dsp:sp modelId="{86CBD4EB-E247-4A94-882F-7EAE59C254C3}">
      <dsp:nvSpPr>
        <dsp:cNvPr id="0" name=""/>
        <dsp:cNvSpPr/>
      </dsp:nvSpPr>
      <dsp:spPr>
        <a:xfrm>
          <a:off x="0" y="1447591"/>
          <a:ext cx="7224464" cy="352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AE8FC3D1-84D9-4DC6-BF95-05D902F0310E}">
      <dsp:nvSpPr>
        <dsp:cNvPr id="0" name=""/>
        <dsp:cNvSpPr/>
      </dsp:nvSpPr>
      <dsp:spPr>
        <a:xfrm>
          <a:off x="432048" y="1296145"/>
          <a:ext cx="5057124" cy="413280"/>
        </a:xfrm>
        <a:prstGeom prst="roundRect">
          <a:avLst/>
        </a:prstGeom>
        <a:gradFill rotWithShape="0">
          <a:gsLst>
            <a:gs pos="0">
              <a:schemeClr val="accent1">
                <a:hueOff val="0"/>
                <a:satOff val="0"/>
                <a:lumOff val="0"/>
                <a:alphaOff val="0"/>
                <a:tint val="35000"/>
                <a:satMod val="260000"/>
              </a:schemeClr>
            </a:gs>
            <a:gs pos="30000">
              <a:schemeClr val="accent1">
                <a:hueOff val="0"/>
                <a:satOff val="0"/>
                <a:lumOff val="0"/>
                <a:alphaOff val="0"/>
                <a:tint val="38000"/>
                <a:satMod val="260000"/>
              </a:schemeClr>
            </a:gs>
            <a:gs pos="75000">
              <a:schemeClr val="accent1">
                <a:hueOff val="0"/>
                <a:satOff val="0"/>
                <a:lumOff val="0"/>
                <a:alphaOff val="0"/>
                <a:tint val="55000"/>
                <a:satMod val="255000"/>
              </a:schemeClr>
            </a:gs>
            <a:gs pos="100000">
              <a:schemeClr val="accent1">
                <a:hueOff val="0"/>
                <a:satOff val="0"/>
                <a:lumOff val="0"/>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1147" tIns="0" rIns="191147" bIns="0" numCol="1" spcCol="1270" anchor="ctr" anchorCtr="0">
          <a:noAutofit/>
        </a:bodyPr>
        <a:lstStyle/>
        <a:p>
          <a:pPr lvl="0" algn="l" defTabSz="533400">
            <a:lnSpc>
              <a:spcPct val="90000"/>
            </a:lnSpc>
            <a:spcBef>
              <a:spcPct val="0"/>
            </a:spcBef>
            <a:spcAft>
              <a:spcPct val="35000"/>
            </a:spcAft>
          </a:pPr>
          <a:r>
            <a:rPr lang="en-US" sz="1200" kern="1200" smtClean="0"/>
            <a:t>July 29th is celebrated as Global Tiger Day</a:t>
          </a:r>
          <a:r>
            <a:rPr lang="en-US" sz="1800" kern="1200" smtClean="0"/>
            <a:t>.</a:t>
          </a:r>
          <a:endParaRPr lang="ru-RU" kern="1200" dirty="0"/>
        </a:p>
      </dsp:txBody>
      <dsp:txXfrm>
        <a:off x="432048" y="1296145"/>
        <a:ext cx="5057124" cy="413280"/>
      </dsp:txXfrm>
    </dsp:sp>
    <dsp:sp modelId="{97A41CB2-425A-4754-9D4B-6B55C9236A2A}">
      <dsp:nvSpPr>
        <dsp:cNvPr id="0" name=""/>
        <dsp:cNvSpPr/>
      </dsp:nvSpPr>
      <dsp:spPr>
        <a:xfrm>
          <a:off x="0" y="2106180"/>
          <a:ext cx="7224464" cy="352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5BB78D5-A093-48A7-ACCB-8321FAD9D7A6}">
      <dsp:nvSpPr>
        <dsp:cNvPr id="0" name=""/>
        <dsp:cNvSpPr/>
      </dsp:nvSpPr>
      <dsp:spPr>
        <a:xfrm>
          <a:off x="360038" y="1966041"/>
          <a:ext cx="5057124" cy="436828"/>
        </a:xfrm>
        <a:prstGeom prst="roundRect">
          <a:avLst/>
        </a:prstGeom>
        <a:gradFill rotWithShape="0">
          <a:gsLst>
            <a:gs pos="0">
              <a:schemeClr val="accent1">
                <a:hueOff val="0"/>
                <a:satOff val="0"/>
                <a:lumOff val="0"/>
                <a:alphaOff val="0"/>
                <a:tint val="35000"/>
                <a:satMod val="260000"/>
              </a:schemeClr>
            </a:gs>
            <a:gs pos="30000">
              <a:schemeClr val="accent1">
                <a:hueOff val="0"/>
                <a:satOff val="0"/>
                <a:lumOff val="0"/>
                <a:alphaOff val="0"/>
                <a:tint val="38000"/>
                <a:satMod val="260000"/>
              </a:schemeClr>
            </a:gs>
            <a:gs pos="75000">
              <a:schemeClr val="accent1">
                <a:hueOff val="0"/>
                <a:satOff val="0"/>
                <a:lumOff val="0"/>
                <a:alphaOff val="0"/>
                <a:tint val="55000"/>
                <a:satMod val="255000"/>
              </a:schemeClr>
            </a:gs>
            <a:gs pos="100000">
              <a:schemeClr val="accent1">
                <a:hueOff val="0"/>
                <a:satOff val="0"/>
                <a:lumOff val="0"/>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1147" tIns="0" rIns="191147" bIns="0" numCol="1" spcCol="1270" anchor="ctr" anchorCtr="0">
          <a:noAutofit/>
        </a:bodyPr>
        <a:lstStyle/>
        <a:p>
          <a:pPr lvl="0" algn="l" defTabSz="533400">
            <a:lnSpc>
              <a:spcPct val="90000"/>
            </a:lnSpc>
            <a:spcBef>
              <a:spcPct val="0"/>
            </a:spcBef>
            <a:spcAft>
              <a:spcPct val="35000"/>
            </a:spcAft>
          </a:pPr>
          <a:r>
            <a:rPr lang="en-US" sz="1200" kern="1200" smtClean="0"/>
            <a:t>Most tigers have more than 100 stripes. </a:t>
          </a:r>
          <a:endParaRPr lang="en-US" sz="1200" kern="1200" dirty="0" smtClean="0"/>
        </a:p>
      </dsp:txBody>
      <dsp:txXfrm>
        <a:off x="360038" y="1966041"/>
        <a:ext cx="5057124" cy="436828"/>
      </dsp:txXfrm>
    </dsp:sp>
    <dsp:sp modelId="{A4003A0D-50B3-4841-8BF6-30428F2D555E}">
      <dsp:nvSpPr>
        <dsp:cNvPr id="0" name=""/>
        <dsp:cNvSpPr/>
      </dsp:nvSpPr>
      <dsp:spPr>
        <a:xfrm>
          <a:off x="0" y="2637908"/>
          <a:ext cx="7224464" cy="352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BE1A7D3F-C149-43FC-B734-97082DD21DD4}">
      <dsp:nvSpPr>
        <dsp:cNvPr id="0" name=""/>
        <dsp:cNvSpPr/>
      </dsp:nvSpPr>
      <dsp:spPr>
        <a:xfrm>
          <a:off x="360038" y="2635958"/>
          <a:ext cx="5057124" cy="309968"/>
        </a:xfrm>
        <a:prstGeom prst="roundRect">
          <a:avLst/>
        </a:prstGeom>
        <a:gradFill rotWithShape="0">
          <a:gsLst>
            <a:gs pos="0">
              <a:schemeClr val="accent1">
                <a:hueOff val="0"/>
                <a:satOff val="0"/>
                <a:lumOff val="0"/>
                <a:alphaOff val="0"/>
                <a:tint val="35000"/>
                <a:satMod val="260000"/>
              </a:schemeClr>
            </a:gs>
            <a:gs pos="30000">
              <a:schemeClr val="accent1">
                <a:hueOff val="0"/>
                <a:satOff val="0"/>
                <a:lumOff val="0"/>
                <a:alphaOff val="0"/>
                <a:tint val="38000"/>
                <a:satMod val="260000"/>
              </a:schemeClr>
            </a:gs>
            <a:gs pos="75000">
              <a:schemeClr val="accent1">
                <a:hueOff val="0"/>
                <a:satOff val="0"/>
                <a:lumOff val="0"/>
                <a:alphaOff val="0"/>
                <a:tint val="55000"/>
                <a:satMod val="255000"/>
              </a:schemeClr>
            </a:gs>
            <a:gs pos="100000">
              <a:schemeClr val="accent1">
                <a:hueOff val="0"/>
                <a:satOff val="0"/>
                <a:lumOff val="0"/>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1147" tIns="0" rIns="191147" bIns="0" numCol="1" spcCol="1270" anchor="ctr" anchorCtr="0">
          <a:noAutofit/>
        </a:bodyPr>
        <a:lstStyle/>
        <a:p>
          <a:pPr lvl="0" algn="l" defTabSz="533400">
            <a:lnSpc>
              <a:spcPct val="90000"/>
            </a:lnSpc>
            <a:spcBef>
              <a:spcPct val="0"/>
            </a:spcBef>
            <a:spcAft>
              <a:spcPct val="35000"/>
            </a:spcAft>
          </a:pPr>
          <a:r>
            <a:rPr lang="en-US" sz="1200" kern="1200" smtClean="0"/>
            <a:t>They can swim very well.</a:t>
          </a:r>
          <a:endParaRPr lang="en-US" sz="1200" kern="1200" dirty="0" smtClean="0"/>
        </a:p>
      </dsp:txBody>
      <dsp:txXfrm>
        <a:off x="360038" y="2635958"/>
        <a:ext cx="5057124" cy="309968"/>
      </dsp:txXfrm>
    </dsp:sp>
    <dsp:sp modelId="{971B3A55-BA51-42E8-A7CA-CD9380881696}">
      <dsp:nvSpPr>
        <dsp:cNvPr id="0" name=""/>
        <dsp:cNvSpPr/>
      </dsp:nvSpPr>
      <dsp:spPr>
        <a:xfrm>
          <a:off x="0" y="3310784"/>
          <a:ext cx="7224464" cy="352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6584FDD8-8A2B-434A-A5EF-A0994025951F}">
      <dsp:nvSpPr>
        <dsp:cNvPr id="0" name=""/>
        <dsp:cNvSpPr/>
      </dsp:nvSpPr>
      <dsp:spPr>
        <a:xfrm>
          <a:off x="360038" y="3191553"/>
          <a:ext cx="5168027" cy="451115"/>
        </a:xfrm>
        <a:prstGeom prst="roundRect">
          <a:avLst/>
        </a:prstGeom>
        <a:gradFill rotWithShape="0">
          <a:gsLst>
            <a:gs pos="0">
              <a:schemeClr val="accent1">
                <a:hueOff val="0"/>
                <a:satOff val="0"/>
                <a:lumOff val="0"/>
                <a:alphaOff val="0"/>
                <a:tint val="35000"/>
                <a:satMod val="260000"/>
              </a:schemeClr>
            </a:gs>
            <a:gs pos="30000">
              <a:schemeClr val="accent1">
                <a:hueOff val="0"/>
                <a:satOff val="0"/>
                <a:lumOff val="0"/>
                <a:alphaOff val="0"/>
                <a:tint val="38000"/>
                <a:satMod val="260000"/>
              </a:schemeClr>
            </a:gs>
            <a:gs pos="75000">
              <a:schemeClr val="accent1">
                <a:hueOff val="0"/>
                <a:satOff val="0"/>
                <a:lumOff val="0"/>
                <a:alphaOff val="0"/>
                <a:tint val="55000"/>
                <a:satMod val="255000"/>
              </a:schemeClr>
            </a:gs>
            <a:gs pos="100000">
              <a:schemeClr val="accent1">
                <a:hueOff val="0"/>
                <a:satOff val="0"/>
                <a:lumOff val="0"/>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1147" tIns="0" rIns="191147" bIns="0" numCol="1" spcCol="1270" anchor="ctr" anchorCtr="0">
          <a:noAutofit/>
        </a:bodyPr>
        <a:lstStyle/>
        <a:p>
          <a:pPr lvl="0" algn="l" defTabSz="488950">
            <a:lnSpc>
              <a:spcPct val="90000"/>
            </a:lnSpc>
            <a:spcBef>
              <a:spcPct val="0"/>
            </a:spcBef>
            <a:spcAft>
              <a:spcPct val="35000"/>
            </a:spcAft>
          </a:pPr>
          <a:r>
            <a:rPr lang="en-US" sz="1100" kern="1200" smtClean="0"/>
            <a:t>A tiger can consume as much as 40 kg of meat in one feeding. </a:t>
          </a:r>
          <a:r>
            <a:rPr lang="en-US" sz="1100" b="1" kern="1200" smtClean="0"/>
            <a:t> </a:t>
          </a:r>
          <a:r>
            <a:rPr lang="en-US" sz="1100" kern="1200" smtClean="0"/>
            <a:t>Compare that to 200 hamburgers!</a:t>
          </a:r>
          <a:endParaRPr lang="en-US" sz="1100" kern="1200" dirty="0" smtClean="0"/>
        </a:p>
      </dsp:txBody>
      <dsp:txXfrm>
        <a:off x="360038" y="3191553"/>
        <a:ext cx="5168027" cy="451115"/>
      </dsp:txXfrm>
    </dsp:sp>
    <dsp:sp modelId="{31C278DB-7971-4D5F-B963-42E162F94888}">
      <dsp:nvSpPr>
        <dsp:cNvPr id="0" name=""/>
        <dsp:cNvSpPr/>
      </dsp:nvSpPr>
      <dsp:spPr>
        <a:xfrm>
          <a:off x="0" y="3885403"/>
          <a:ext cx="7224464" cy="352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2DB4C2CF-005C-4EE6-9153-F39B2C78B9EF}">
      <dsp:nvSpPr>
        <dsp:cNvPr id="0" name=""/>
        <dsp:cNvSpPr/>
      </dsp:nvSpPr>
      <dsp:spPr>
        <a:xfrm>
          <a:off x="360042" y="3839177"/>
          <a:ext cx="5024000" cy="352858"/>
        </a:xfrm>
        <a:prstGeom prst="roundRect">
          <a:avLst/>
        </a:prstGeom>
        <a:gradFill rotWithShape="0">
          <a:gsLst>
            <a:gs pos="0">
              <a:schemeClr val="accent1">
                <a:hueOff val="0"/>
                <a:satOff val="0"/>
                <a:lumOff val="0"/>
                <a:alphaOff val="0"/>
                <a:tint val="35000"/>
                <a:satMod val="260000"/>
              </a:schemeClr>
            </a:gs>
            <a:gs pos="30000">
              <a:schemeClr val="accent1">
                <a:hueOff val="0"/>
                <a:satOff val="0"/>
                <a:lumOff val="0"/>
                <a:alphaOff val="0"/>
                <a:tint val="38000"/>
                <a:satMod val="260000"/>
              </a:schemeClr>
            </a:gs>
            <a:gs pos="75000">
              <a:schemeClr val="accent1">
                <a:hueOff val="0"/>
                <a:satOff val="0"/>
                <a:lumOff val="0"/>
                <a:alphaOff val="0"/>
                <a:tint val="55000"/>
                <a:satMod val="255000"/>
              </a:schemeClr>
            </a:gs>
            <a:gs pos="100000">
              <a:schemeClr val="accent1">
                <a:hueOff val="0"/>
                <a:satOff val="0"/>
                <a:lumOff val="0"/>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1147" tIns="0" rIns="191147" bIns="0" numCol="1" spcCol="1270" anchor="ctr" anchorCtr="0">
          <a:noAutofit/>
        </a:bodyPr>
        <a:lstStyle/>
        <a:p>
          <a:pPr lvl="0" algn="l" defTabSz="533400">
            <a:lnSpc>
              <a:spcPct val="90000"/>
            </a:lnSpc>
            <a:spcBef>
              <a:spcPct val="0"/>
            </a:spcBef>
            <a:spcAft>
              <a:spcPct val="35000"/>
            </a:spcAft>
          </a:pPr>
          <a:r>
            <a:rPr lang="en-US" sz="1200" kern="1200" smtClean="0"/>
            <a:t>You can hear a tiger roar over a mile away!</a:t>
          </a:r>
          <a:endParaRPr lang="en-US" sz="1200" kern="1200" dirty="0" smtClean="0"/>
        </a:p>
      </dsp:txBody>
      <dsp:txXfrm>
        <a:off x="360042" y="3839177"/>
        <a:ext cx="5024000" cy="352858"/>
      </dsp:txXfrm>
    </dsp:sp>
    <dsp:sp modelId="{F9EAC78B-6FE6-47F6-A808-A700DAABDD34}">
      <dsp:nvSpPr>
        <dsp:cNvPr id="0" name=""/>
        <dsp:cNvSpPr/>
      </dsp:nvSpPr>
      <dsp:spPr>
        <a:xfrm>
          <a:off x="0" y="4618849"/>
          <a:ext cx="7224464" cy="352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F11C1CC3-B915-4A66-943F-C775561CFBE7}">
      <dsp:nvSpPr>
        <dsp:cNvPr id="0" name=""/>
        <dsp:cNvSpPr/>
      </dsp:nvSpPr>
      <dsp:spPr>
        <a:xfrm>
          <a:off x="360038" y="4424934"/>
          <a:ext cx="5057124" cy="511686"/>
        </a:xfrm>
        <a:prstGeom prst="roundRect">
          <a:avLst/>
        </a:prstGeom>
        <a:gradFill rotWithShape="0">
          <a:gsLst>
            <a:gs pos="0">
              <a:schemeClr val="accent1">
                <a:hueOff val="0"/>
                <a:satOff val="0"/>
                <a:lumOff val="0"/>
                <a:alphaOff val="0"/>
                <a:tint val="35000"/>
                <a:satMod val="260000"/>
              </a:schemeClr>
            </a:gs>
            <a:gs pos="30000">
              <a:schemeClr val="accent1">
                <a:hueOff val="0"/>
                <a:satOff val="0"/>
                <a:lumOff val="0"/>
                <a:alphaOff val="0"/>
                <a:tint val="38000"/>
                <a:satMod val="260000"/>
              </a:schemeClr>
            </a:gs>
            <a:gs pos="75000">
              <a:schemeClr val="accent1">
                <a:hueOff val="0"/>
                <a:satOff val="0"/>
                <a:lumOff val="0"/>
                <a:alphaOff val="0"/>
                <a:tint val="55000"/>
                <a:satMod val="255000"/>
              </a:schemeClr>
            </a:gs>
            <a:gs pos="100000">
              <a:schemeClr val="accent1">
                <a:hueOff val="0"/>
                <a:satOff val="0"/>
                <a:lumOff val="0"/>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1147" tIns="0" rIns="191147" bIns="0" numCol="1" spcCol="1270" anchor="ctr" anchorCtr="0">
          <a:noAutofit/>
        </a:bodyPr>
        <a:lstStyle/>
        <a:p>
          <a:pPr lvl="0" algn="l" defTabSz="533400">
            <a:lnSpc>
              <a:spcPct val="90000"/>
            </a:lnSpc>
            <a:spcBef>
              <a:spcPct val="0"/>
            </a:spcBef>
            <a:spcAft>
              <a:spcPct val="35000"/>
            </a:spcAft>
          </a:pPr>
          <a:r>
            <a:rPr lang="en-US" sz="1200" kern="1200" smtClean="0"/>
            <a:t>Tigers can see in the dark six times better than people can. They can also see in color.</a:t>
          </a:r>
          <a:endParaRPr lang="en-US" sz="1200" kern="1200" dirty="0" smtClean="0"/>
        </a:p>
      </dsp:txBody>
      <dsp:txXfrm>
        <a:off x="360038" y="4424934"/>
        <a:ext cx="5057124" cy="511686"/>
      </dsp:txXfrm>
    </dsp:sp>
    <dsp:sp modelId="{AB955E38-8DC9-4556-A469-26AE8B7BE57F}">
      <dsp:nvSpPr>
        <dsp:cNvPr id="0" name=""/>
        <dsp:cNvSpPr/>
      </dsp:nvSpPr>
      <dsp:spPr>
        <a:xfrm>
          <a:off x="0" y="5384407"/>
          <a:ext cx="7224464" cy="352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15CCAC0F-729F-4E39-9669-A238A98CC11B}">
      <dsp:nvSpPr>
        <dsp:cNvPr id="0" name=""/>
        <dsp:cNvSpPr/>
      </dsp:nvSpPr>
      <dsp:spPr>
        <a:xfrm>
          <a:off x="360042" y="5112568"/>
          <a:ext cx="5057124" cy="543797"/>
        </a:xfrm>
        <a:prstGeom prst="roundRect">
          <a:avLst/>
        </a:prstGeom>
        <a:gradFill rotWithShape="0">
          <a:gsLst>
            <a:gs pos="0">
              <a:schemeClr val="accent1">
                <a:hueOff val="0"/>
                <a:satOff val="0"/>
                <a:lumOff val="0"/>
                <a:alphaOff val="0"/>
                <a:tint val="35000"/>
                <a:satMod val="260000"/>
              </a:schemeClr>
            </a:gs>
            <a:gs pos="30000">
              <a:schemeClr val="accent1">
                <a:hueOff val="0"/>
                <a:satOff val="0"/>
                <a:lumOff val="0"/>
                <a:alphaOff val="0"/>
                <a:tint val="38000"/>
                <a:satMod val="260000"/>
              </a:schemeClr>
            </a:gs>
            <a:gs pos="75000">
              <a:schemeClr val="accent1">
                <a:hueOff val="0"/>
                <a:satOff val="0"/>
                <a:lumOff val="0"/>
                <a:alphaOff val="0"/>
                <a:tint val="55000"/>
                <a:satMod val="255000"/>
              </a:schemeClr>
            </a:gs>
            <a:gs pos="100000">
              <a:schemeClr val="accent1">
                <a:hueOff val="0"/>
                <a:satOff val="0"/>
                <a:lumOff val="0"/>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1147" tIns="0" rIns="191147" bIns="0" numCol="1" spcCol="1270" anchor="ctr" anchorCtr="0">
          <a:noAutofit/>
        </a:bodyPr>
        <a:lstStyle/>
        <a:p>
          <a:pPr lvl="0" algn="l" defTabSz="533400">
            <a:lnSpc>
              <a:spcPct val="90000"/>
            </a:lnSpc>
            <a:spcBef>
              <a:spcPct val="0"/>
            </a:spcBef>
            <a:spcAft>
              <a:spcPct val="35000"/>
            </a:spcAft>
          </a:pPr>
          <a:r>
            <a:rPr lang="en-US" sz="1200" kern="1200" smtClean="0"/>
            <a:t>Tiger cubs are born blind and weigh only about 1 kg. They live on milk for 6-8 weeks before the female begins taking them to kills to feed, but they do not begin making their own kills until about 18 months of age.</a:t>
          </a:r>
          <a:endParaRPr lang="en-US" sz="1200" kern="1200" dirty="0" smtClean="0"/>
        </a:p>
      </dsp:txBody>
      <dsp:txXfrm>
        <a:off x="360042" y="5112568"/>
        <a:ext cx="5057124" cy="543797"/>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8" name="Дата 27"/>
          <p:cNvSpPr>
            <a:spLocks noGrp="1"/>
          </p:cNvSpPr>
          <p:nvPr>
            <p:ph type="dt" sz="half" idx="10"/>
          </p:nvPr>
        </p:nvSpPr>
        <p:spPr/>
        <p:txBody>
          <a:bodyPr/>
          <a:lstStyle>
            <a:extLst/>
          </a:lstStyle>
          <a:p>
            <a:fld id="{32DDE0B6-380C-4A05-BD60-ECD4247ABB58}" type="datetimeFigureOut">
              <a:rPr lang="ru-RU" smtClean="0"/>
              <a:pPr/>
              <a:t>04.06.2014</a:t>
            </a:fld>
            <a:endParaRPr lang="ru-RU"/>
          </a:p>
        </p:txBody>
      </p:sp>
      <p:sp>
        <p:nvSpPr>
          <p:cNvPr id="17" name="Нижний колонтитул 16"/>
          <p:cNvSpPr>
            <a:spLocks noGrp="1"/>
          </p:cNvSpPr>
          <p:nvPr>
            <p:ph type="ftr" sz="quarter" idx="11"/>
          </p:nvPr>
        </p:nvSpPr>
        <p:spPr/>
        <p:txBody>
          <a:bodyPr/>
          <a:lstStyle>
            <a:extLst/>
          </a:lstStyle>
          <a:p>
            <a:endParaRPr lang="ru-RU"/>
          </a:p>
        </p:txBody>
      </p:sp>
      <p:sp>
        <p:nvSpPr>
          <p:cNvPr id="29" name="Номер слайда 28"/>
          <p:cNvSpPr>
            <a:spLocks noGrp="1"/>
          </p:cNvSpPr>
          <p:nvPr>
            <p:ph type="sldNum" sz="quarter" idx="12"/>
          </p:nvPr>
        </p:nvSpPr>
        <p:spPr/>
        <p:txBody>
          <a:bodyPr/>
          <a:lstStyle>
            <a:extLst/>
          </a:lstStyle>
          <a:p>
            <a:fld id="{6D457567-EB1F-4895-9C3B-3AB430F84218}" type="slidenum">
              <a:rPr lang="ru-RU" smtClean="0"/>
              <a:pPr/>
              <a:t>‹#›</a:t>
            </a:fld>
            <a:endParaRPr lang="ru-RU"/>
          </a:p>
        </p:txBody>
      </p:sp>
      <p:sp>
        <p:nvSpPr>
          <p:cNvPr id="32" name="Прямоугольник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Прямоугольник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Прямоугольник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Прямоугольник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Прямоугольник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Заголовок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56" name="Прямоугольник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Прямоугольник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Прямоугольник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Прямоугольник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32DDE0B6-380C-4A05-BD60-ECD4247ABB58}" type="datetimeFigureOut">
              <a:rPr lang="ru-RU" smtClean="0"/>
              <a:pPr/>
              <a:t>04.06.2014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6D457567-EB1F-4895-9C3B-3AB430F8421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981200" cy="5851525"/>
          </a:xfrm>
        </p:spPr>
        <p:txBody>
          <a:bodyPr vert="eaVert" anchor="ct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609600" y="274639"/>
            <a:ext cx="58674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32DDE0B6-380C-4A05-BD60-ECD4247ABB58}" type="datetimeFigureOut">
              <a:rPr lang="ru-RU" smtClean="0"/>
              <a:pPr/>
              <a:t>04.06.2014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6D457567-EB1F-4895-9C3B-3AB430F8421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32DDE0B6-380C-4A05-BD60-ECD4247ABB58}" type="datetimeFigureOut">
              <a:rPr lang="ru-RU" smtClean="0"/>
              <a:pPr/>
              <a:t>04.06.2014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6D457567-EB1F-4895-9C3B-3AB430F8421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14" name="Полилиния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Полилиния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Полилиния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Полилиния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Полилиния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Полилиния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Полилиния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Полилиния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Полилиния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Полилиния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Полилиния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Полилиния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Полилиния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Полилиния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Полилиния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Текст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32DDE0B6-380C-4A05-BD60-ECD4247ABB58}" type="datetimeFigureOut">
              <a:rPr lang="ru-RU" smtClean="0"/>
              <a:pPr/>
              <a:t>04.06.2014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6D457567-EB1F-4895-9C3B-3AB430F84218}" type="slidenum">
              <a:rPr lang="ru-RU" smtClean="0"/>
              <a:pPr/>
              <a:t>‹#›</a:t>
            </a:fld>
            <a:endParaRPr lang="ru-RU"/>
          </a:p>
        </p:txBody>
      </p:sp>
      <p:sp>
        <p:nvSpPr>
          <p:cNvPr id="7" name="Прямоугольник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ru-RU" smtClean="0"/>
              <a:t>Образец заголовка</a:t>
            </a:r>
            <a:endParaRPr kumimoji="0" lang="en-US"/>
          </a:p>
        </p:txBody>
      </p:sp>
      <p:sp>
        <p:nvSpPr>
          <p:cNvPr id="8" name="Прямоугольник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Прямоугольник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Прямоугольник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Прямоугольник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Прямоугольник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2064"/>
            <a:ext cx="8229600" cy="9144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32DDE0B6-380C-4A05-BD60-ECD4247ABB58}" type="datetimeFigureOut">
              <a:rPr lang="ru-RU" smtClean="0"/>
              <a:pPr/>
              <a:t>04.06.2014</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6D457567-EB1F-4895-9C3B-3AB430F8421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5" name="Прямоугольник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504824" y="512064"/>
            <a:ext cx="7772400" cy="914400"/>
          </a:xfrm>
        </p:spPr>
        <p:txBody>
          <a:bodyPr anchor="t"/>
          <a:lstStyle>
            <a:lvl1pPr>
              <a:defRPr sz="400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32DDE0B6-380C-4A05-BD60-ECD4247ABB58}" type="datetimeFigureOut">
              <a:rPr lang="ru-RU" smtClean="0"/>
              <a:pPr/>
              <a:t>04.06.2014</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6D457567-EB1F-4895-9C3B-3AB430F84218}" type="slidenum">
              <a:rPr lang="ru-RU" smtClean="0"/>
              <a:pPr/>
              <a:t>‹#›</a:t>
            </a:fld>
            <a:endParaRPr lang="ru-RU"/>
          </a:p>
        </p:txBody>
      </p:sp>
      <p:sp>
        <p:nvSpPr>
          <p:cNvPr id="16" name="Прямоугольник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Прямоугольник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Прямоугольник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Прямоугольник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Прямоугольник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Прямоугольник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Прямоугольник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Прямоугольник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Прямоугольник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512064"/>
            <a:ext cx="7772400" cy="914400"/>
          </a:xfrm>
        </p:spPr>
        <p:txBody>
          <a:bodyPr/>
          <a:lstStyle>
            <a:lvl1pPr>
              <a:defRPr sz="4000" cap="none" baseline="0"/>
            </a:lvl1pPr>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32DDE0B6-380C-4A05-BD60-ECD4247ABB58}" type="datetimeFigureOut">
              <a:rPr lang="ru-RU" smtClean="0"/>
              <a:pPr/>
              <a:t>04.06.2014</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6D457567-EB1F-4895-9C3B-3AB430F8421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32DDE0B6-380C-4A05-BD60-ECD4247ABB58}" type="datetimeFigureOut">
              <a:rPr lang="ru-RU" smtClean="0"/>
              <a:pPr/>
              <a:t>04.06.2014</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6D457567-EB1F-4895-9C3B-3AB430F8421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273050"/>
            <a:ext cx="8229600" cy="1162050"/>
          </a:xfrm>
        </p:spPr>
        <p:txBody>
          <a:bodyPr anchor="ctr"/>
          <a:lstStyle>
            <a:lvl1pPr algn="l">
              <a:buNone/>
              <a:defRPr sz="3600" b="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32DDE0B6-380C-4A05-BD60-ECD4247ABB58}" type="datetimeFigureOut">
              <a:rPr lang="ru-RU" smtClean="0"/>
              <a:pPr/>
              <a:t>04.06.2014</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6D457567-EB1F-4895-9C3B-3AB430F8421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8" name="Прямоугольник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Прямая соединительная линия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Группа 9"/>
          <p:cNvGrpSpPr/>
          <p:nvPr/>
        </p:nvGrpSpPr>
        <p:grpSpPr>
          <a:xfrm rot="5400000">
            <a:off x="8514581" y="1219200"/>
            <a:ext cx="132763" cy="128466"/>
            <a:chOff x="6668087" y="1297746"/>
            <a:chExt cx="161840" cy="156602"/>
          </a:xfrm>
        </p:grpSpPr>
        <p:cxnSp>
          <p:nvCxnSpPr>
            <p:cNvPr id="15" name="Прямая соединительная линия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Прямая соединительная линия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Прямая соединительная линия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Заголовок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ru-RU" smtClean="0"/>
              <a:t>Образец заголовка</a:t>
            </a:r>
            <a:endParaRPr kumimoji="0" lang="en-US"/>
          </a:p>
        </p:txBody>
      </p:sp>
      <p:sp>
        <p:nvSpPr>
          <p:cNvPr id="3" name="Рисунок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ru-RU" smtClean="0"/>
              <a:t>Вставка рисунка</a:t>
            </a:r>
            <a:endParaRPr kumimoji="0" lang="en-US"/>
          </a:p>
        </p:txBody>
      </p:sp>
      <p:sp>
        <p:nvSpPr>
          <p:cNvPr id="4" name="Текст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grpSp>
        <p:nvGrpSpPr>
          <p:cNvPr id="14" name="Группа 13"/>
          <p:cNvGrpSpPr/>
          <p:nvPr/>
        </p:nvGrpSpPr>
        <p:grpSpPr>
          <a:xfrm rot="5400000">
            <a:off x="8666981" y="1371600"/>
            <a:ext cx="132763" cy="128466"/>
            <a:chOff x="6668087" y="1297746"/>
            <a:chExt cx="161840" cy="156602"/>
          </a:xfrm>
        </p:grpSpPr>
        <p:cxnSp>
          <p:nvCxnSpPr>
            <p:cNvPr id="11" name="Прямая соединительная линия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Прямая соединительная линия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Прямая соединительная линия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Группа 17"/>
          <p:cNvGrpSpPr/>
          <p:nvPr/>
        </p:nvGrpSpPr>
        <p:grpSpPr>
          <a:xfrm rot="5400000">
            <a:off x="8320088" y="1474763"/>
            <a:ext cx="132763" cy="128466"/>
            <a:chOff x="6668087" y="1297746"/>
            <a:chExt cx="161840" cy="156602"/>
          </a:xfrm>
        </p:grpSpPr>
        <p:cxnSp>
          <p:nvCxnSpPr>
            <p:cNvPr id="19" name="Прямая соединительная линия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Прямая соединительная линия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Прямая соединительная линия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Дата 4"/>
          <p:cNvSpPr>
            <a:spLocks noGrp="1"/>
          </p:cNvSpPr>
          <p:nvPr>
            <p:ph type="dt" sz="half" idx="10"/>
          </p:nvPr>
        </p:nvSpPr>
        <p:spPr>
          <a:xfrm>
            <a:off x="6477000" y="55499"/>
            <a:ext cx="2133600" cy="365125"/>
          </a:xfrm>
        </p:spPr>
        <p:txBody>
          <a:bodyPr/>
          <a:lstStyle>
            <a:extLst/>
          </a:lstStyle>
          <a:p>
            <a:fld id="{32DDE0B6-380C-4A05-BD60-ECD4247ABB58}" type="datetimeFigureOut">
              <a:rPr lang="ru-RU" smtClean="0"/>
              <a:pPr/>
              <a:t>04.06.2014</a:t>
            </a:fld>
            <a:endParaRPr lang="ru-RU"/>
          </a:p>
        </p:txBody>
      </p:sp>
      <p:sp>
        <p:nvSpPr>
          <p:cNvPr id="6" name="Нижний колонтитул 5"/>
          <p:cNvSpPr>
            <a:spLocks noGrp="1"/>
          </p:cNvSpPr>
          <p:nvPr>
            <p:ph type="ftr" sz="quarter" idx="11"/>
          </p:nvPr>
        </p:nvSpPr>
        <p:spPr>
          <a:xfrm>
            <a:off x="914400" y="55499"/>
            <a:ext cx="5562600" cy="365125"/>
          </a:xfrm>
        </p:spPr>
        <p:txBody>
          <a:bodyPr/>
          <a:lstStyle>
            <a:extLst/>
          </a:lstStyle>
          <a:p>
            <a:endParaRPr lang="ru-RU"/>
          </a:p>
        </p:txBody>
      </p:sp>
      <p:sp>
        <p:nvSpPr>
          <p:cNvPr id="7" name="Номер слайда 6"/>
          <p:cNvSpPr>
            <a:spLocks noGrp="1"/>
          </p:cNvSpPr>
          <p:nvPr>
            <p:ph type="sldNum" sz="quarter" idx="12"/>
          </p:nvPr>
        </p:nvSpPr>
        <p:spPr>
          <a:xfrm>
            <a:off x="8610600" y="55499"/>
            <a:ext cx="457200" cy="365125"/>
          </a:xfrm>
        </p:spPr>
        <p:txBody>
          <a:bodyPr/>
          <a:lstStyle>
            <a:extLst/>
          </a:lstStyle>
          <a:p>
            <a:fld id="{6D457567-EB1F-4895-9C3B-3AB430F8421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Прямоугольник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Прямоугольник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Прямоугольник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Прямоугольник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Прямоугольник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Прямоугольник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Прямоугольник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Прямоугольник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Прямоугольник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Заголовок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ru-RU" smtClean="0"/>
              <a:t>Образец заголовка</a:t>
            </a:r>
            <a:endParaRPr kumimoji="0" lang="en-US"/>
          </a:p>
        </p:txBody>
      </p:sp>
      <p:sp>
        <p:nvSpPr>
          <p:cNvPr id="13" name="Текст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32DDE0B6-380C-4A05-BD60-ECD4247ABB58}" type="datetimeFigureOut">
              <a:rPr lang="ru-RU" smtClean="0"/>
              <a:pPr/>
              <a:t>04.06.2014</a:t>
            </a:fld>
            <a:endParaRPr lang="ru-RU"/>
          </a:p>
        </p:txBody>
      </p:sp>
      <p:sp>
        <p:nvSpPr>
          <p:cNvPr id="3" name="Нижний колонтитул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ru-RU"/>
          </a:p>
        </p:txBody>
      </p:sp>
      <p:sp>
        <p:nvSpPr>
          <p:cNvPr id="23" name="Номер слайда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6D457567-EB1F-4895-9C3B-3AB430F84218}"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6.xml"/><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87624" y="2204864"/>
            <a:ext cx="6858000" cy="1296144"/>
          </a:xfrm>
        </p:spPr>
        <p:txBody>
          <a:bodyPr>
            <a:prstTxWarp prst="textDeflate">
              <a:avLst/>
            </a:prstTxWarp>
            <a:normAutofit/>
          </a:bodyPr>
          <a:lstStyle/>
          <a:p>
            <a:r>
              <a:rPr lang="en-US" sz="7200" dirty="0" smtClean="0">
                <a:solidFill>
                  <a:schemeClr val="accent2">
                    <a:lumMod val="75000"/>
                  </a:schemeClr>
                </a:solidFill>
                <a:latin typeface="Hobo Std" pitchFamily="34" charset="0"/>
              </a:rPr>
              <a:t>White </a:t>
            </a:r>
            <a:r>
              <a:rPr lang="en-US" sz="7200" dirty="0" err="1" smtClean="0">
                <a:solidFill>
                  <a:schemeClr val="accent2">
                    <a:lumMod val="75000"/>
                  </a:schemeClr>
                </a:solidFill>
                <a:latin typeface="Hobo Std" pitchFamily="34" charset="0"/>
              </a:rPr>
              <a:t>TIger</a:t>
            </a:r>
            <a:endParaRPr lang="ru-RU" sz="7200" dirty="0">
              <a:solidFill>
                <a:schemeClr val="accent2">
                  <a:lumMod val="75000"/>
                </a:schemeClr>
              </a:solidFill>
            </a:endParaRPr>
          </a:p>
        </p:txBody>
      </p:sp>
      <p:sp>
        <p:nvSpPr>
          <p:cNvPr id="3" name="Подзаголовок 2"/>
          <p:cNvSpPr>
            <a:spLocks noGrp="1"/>
          </p:cNvSpPr>
          <p:nvPr>
            <p:ph type="subTitle" idx="1"/>
          </p:nvPr>
        </p:nvSpPr>
        <p:spPr>
          <a:xfrm>
            <a:off x="1371600" y="764704"/>
            <a:ext cx="6400800" cy="1152128"/>
          </a:xfrm>
        </p:spPr>
        <p:txBody>
          <a:bodyPr/>
          <a:lstStyle/>
          <a:p>
            <a:endParaRPr lang="ru-RU" dirty="0"/>
          </a:p>
        </p:txBody>
      </p:sp>
    </p:spTree>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Заголовок 10"/>
          <p:cNvSpPr>
            <a:spLocks noGrp="1"/>
          </p:cNvSpPr>
          <p:nvPr>
            <p:ph type="ctrTitle"/>
          </p:nvPr>
        </p:nvSpPr>
        <p:spPr>
          <a:xfrm>
            <a:off x="827584" y="0"/>
            <a:ext cx="7772400" cy="980728"/>
          </a:xfrm>
        </p:spPr>
        <p:txBody>
          <a:bodyPr/>
          <a:lstStyle/>
          <a:p>
            <a:r>
              <a:rPr lang="en-US" dirty="0" smtClean="0">
                <a:solidFill>
                  <a:schemeClr val="accent6">
                    <a:lumMod val="20000"/>
                    <a:lumOff val="80000"/>
                  </a:schemeClr>
                </a:solidFill>
              </a:rPr>
              <a:t>Interesting facts</a:t>
            </a:r>
            <a:r>
              <a:rPr lang="ru-RU" dirty="0" smtClean="0">
                <a:solidFill>
                  <a:schemeClr val="accent3">
                    <a:lumMod val="20000"/>
                    <a:lumOff val="80000"/>
                  </a:schemeClr>
                </a:solidFill>
              </a:rPr>
              <a:t/>
            </a:r>
            <a:br>
              <a:rPr lang="ru-RU" dirty="0" smtClean="0">
                <a:solidFill>
                  <a:schemeClr val="accent3">
                    <a:lumMod val="20000"/>
                    <a:lumOff val="80000"/>
                  </a:schemeClr>
                </a:solidFill>
              </a:rPr>
            </a:br>
            <a:endParaRPr lang="ru-RU" dirty="0"/>
          </a:p>
        </p:txBody>
      </p:sp>
      <p:sp>
        <p:nvSpPr>
          <p:cNvPr id="13" name="Подзаголовок 12"/>
          <p:cNvSpPr>
            <a:spLocks noGrp="1"/>
          </p:cNvSpPr>
          <p:nvPr>
            <p:ph type="subTitle" idx="1"/>
          </p:nvPr>
        </p:nvSpPr>
        <p:spPr>
          <a:xfrm>
            <a:off x="914400" y="1196752"/>
            <a:ext cx="7772400" cy="3146648"/>
          </a:xfrm>
        </p:spPr>
        <p:txBody>
          <a:bodyPr>
            <a:normAutofit/>
          </a:bodyPr>
          <a:lstStyle/>
          <a:p>
            <a:endParaRPr lang="en-US" dirty="0" smtClean="0"/>
          </a:p>
        </p:txBody>
      </p:sp>
      <p:graphicFrame>
        <p:nvGraphicFramePr>
          <p:cNvPr id="14" name="Схема 13"/>
          <p:cNvGraphicFramePr/>
          <p:nvPr/>
        </p:nvGraphicFramePr>
        <p:xfrm>
          <a:off x="395536" y="764704"/>
          <a:ext cx="7224464" cy="57606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nodeType="withEffect" nodePh="1">
                                  <p:stCondLst>
                                    <p:cond delay="0"/>
                                  </p:stCondLst>
                                  <p:endCondLst>
                                    <p:cond evt="begin" delay="0">
                                      <p:tn val="5"/>
                                    </p:cond>
                                  </p:end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1" name="Рисунок 20" descr="4817125534_f9a56c7793_z.jpg"/>
          <p:cNvPicPr>
            <a:picLocks noChangeAspect="1"/>
          </p:cNvPicPr>
          <p:nvPr/>
        </p:nvPicPr>
        <p:blipFill>
          <a:blip r:embed="rId2" cstate="print"/>
          <a:stretch>
            <a:fillRect/>
          </a:stretch>
        </p:blipFill>
        <p:spPr>
          <a:xfrm>
            <a:off x="2411760" y="2852936"/>
            <a:ext cx="3672408" cy="4005064"/>
          </a:xfrm>
          <a:prstGeom prst="rect">
            <a:avLst/>
          </a:prstGeom>
        </p:spPr>
      </p:pic>
      <p:pic>
        <p:nvPicPr>
          <p:cNvPr id="23" name="Рисунок 22" descr="A white tiger going after a piece of meat underwater... Amazing Click.jpg"/>
          <p:cNvPicPr>
            <a:picLocks noChangeAspect="1"/>
          </p:cNvPicPr>
          <p:nvPr/>
        </p:nvPicPr>
        <p:blipFill>
          <a:blip r:embed="rId3" cstate="print"/>
          <a:stretch>
            <a:fillRect/>
          </a:stretch>
        </p:blipFill>
        <p:spPr>
          <a:xfrm>
            <a:off x="0" y="2780927"/>
            <a:ext cx="2666038" cy="4077073"/>
          </a:xfrm>
          <a:prstGeom prst="rect">
            <a:avLst/>
          </a:prstGeom>
        </p:spPr>
      </p:pic>
      <p:pic>
        <p:nvPicPr>
          <p:cNvPr id="20" name="Рисунок 19" descr="1e94875b25543159fe3f25026908713c1874447421-1300606798-4d85af4e-620x348.jpg"/>
          <p:cNvPicPr>
            <a:picLocks noChangeAspect="1"/>
          </p:cNvPicPr>
          <p:nvPr/>
        </p:nvPicPr>
        <p:blipFill>
          <a:blip r:embed="rId4" cstate="print"/>
          <a:stretch>
            <a:fillRect/>
          </a:stretch>
        </p:blipFill>
        <p:spPr>
          <a:xfrm>
            <a:off x="0" y="0"/>
            <a:ext cx="5292080" cy="2857500"/>
          </a:xfrm>
          <a:prstGeom prst="rect">
            <a:avLst/>
          </a:prstGeom>
        </p:spPr>
      </p:pic>
      <p:pic>
        <p:nvPicPr>
          <p:cNvPr id="22" name="Рисунок 21" descr="5195288994_4b0811e676_z.jpg"/>
          <p:cNvPicPr>
            <a:picLocks noChangeAspect="1"/>
          </p:cNvPicPr>
          <p:nvPr/>
        </p:nvPicPr>
        <p:blipFill>
          <a:blip r:embed="rId5" cstate="print"/>
          <a:stretch>
            <a:fillRect/>
          </a:stretch>
        </p:blipFill>
        <p:spPr>
          <a:xfrm>
            <a:off x="5220072" y="0"/>
            <a:ext cx="3923928" cy="6858000"/>
          </a:xfrm>
          <a:prstGeom prst="rect">
            <a:avLst/>
          </a:prstGeom>
        </p:spPr>
      </p:pic>
    </p:spTree>
  </p:cSld>
  <p:clrMapOvr>
    <a:masterClrMapping/>
  </p:clrMapOvr>
  <p:transition>
    <p:wedg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340768"/>
            <a:ext cx="7740352" cy="1754326"/>
          </a:xfrm>
          <a:prstGeom prst="rect">
            <a:avLst/>
          </a:prstGeom>
          <a:noFill/>
        </p:spPr>
        <p:txBody>
          <a:bodyPr wrap="square" rtlCol="0">
            <a:spAutoFit/>
          </a:bodyPr>
          <a:lstStyle/>
          <a:p>
            <a:r>
              <a:rPr lang="en-US" sz="5400" dirty="0" smtClean="0">
                <a:effectLst>
                  <a:outerShdw blurRad="38100" dist="38100" dir="2700000" algn="tl">
                    <a:srgbClr val="000000">
                      <a:alpha val="43137"/>
                    </a:srgbClr>
                  </a:outerShdw>
                </a:effectLst>
                <a:latin typeface="Jokerman" pitchFamily="82" charset="0"/>
              </a:rPr>
              <a:t>Some more unusual animals</a:t>
            </a:r>
            <a:endParaRPr lang="ru-RU" sz="5400" dirty="0">
              <a:effectLst>
                <a:outerShdw blurRad="38100" dist="38100" dir="2700000" algn="tl">
                  <a:srgbClr val="000000">
                    <a:alpha val="43137"/>
                  </a:srgbClr>
                </a:outerShdw>
              </a:effectLs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0019_85243.jpg"/>
          <p:cNvPicPr>
            <a:picLocks noChangeAspect="1"/>
          </p:cNvPicPr>
          <p:nvPr/>
        </p:nvPicPr>
        <p:blipFill>
          <a:blip r:embed="rId2" cstate="print"/>
          <a:stretch>
            <a:fillRect/>
          </a:stretch>
        </p:blipFill>
        <p:spPr>
          <a:xfrm>
            <a:off x="0" y="0"/>
            <a:ext cx="9144000" cy="6858000"/>
          </a:xfrm>
          <a:prstGeom prst="rect">
            <a:avLst/>
          </a:prstGeom>
        </p:spPr>
      </p:pic>
      <p:sp>
        <p:nvSpPr>
          <p:cNvPr id="4" name="TextBox 3"/>
          <p:cNvSpPr txBox="1"/>
          <p:nvPr/>
        </p:nvSpPr>
        <p:spPr>
          <a:xfrm>
            <a:off x="5364088" y="5949280"/>
            <a:ext cx="2088232" cy="461665"/>
          </a:xfrm>
          <a:prstGeom prst="rect">
            <a:avLst/>
          </a:prstGeom>
          <a:noFill/>
        </p:spPr>
        <p:txBody>
          <a:bodyPr wrap="square" rtlCol="0">
            <a:spAutoFit/>
          </a:bodyPr>
          <a:lstStyle/>
          <a:p>
            <a:r>
              <a:rPr lang="en-US" sz="2400" dirty="0" smtClean="0">
                <a:solidFill>
                  <a:schemeClr val="bg1"/>
                </a:solidFill>
              </a:rPr>
              <a:t>Heron(</a:t>
            </a:r>
            <a:r>
              <a:rPr lang="ru-RU" sz="2400" dirty="0" smtClean="0">
                <a:solidFill>
                  <a:schemeClr val="bg1"/>
                </a:solidFill>
              </a:rPr>
              <a:t>Цапля)</a:t>
            </a:r>
            <a:endParaRPr lang="ru-RU" sz="2400" dirty="0">
              <a:solidFill>
                <a:schemeClr val="bg1"/>
              </a:solidFill>
            </a:endParaRPr>
          </a:p>
        </p:txBody>
      </p:sp>
    </p:spTree>
  </p:cSld>
  <p:clrMapOvr>
    <a:masterClrMapping/>
  </p:clrMapOvr>
  <p:transition>
    <p:split orient="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bird1.jpg"/>
          <p:cNvPicPr>
            <a:picLocks noChangeAspect="1"/>
          </p:cNvPicPr>
          <p:nvPr/>
        </p:nvPicPr>
        <p:blipFill>
          <a:blip r:embed="rId2" cstate="print"/>
          <a:stretch>
            <a:fillRect/>
          </a:stretch>
        </p:blipFill>
        <p:spPr>
          <a:xfrm>
            <a:off x="1979712" y="0"/>
            <a:ext cx="4680520" cy="6858000"/>
          </a:xfrm>
          <a:prstGeom prst="rect">
            <a:avLst/>
          </a:prstGeom>
        </p:spPr>
      </p:pic>
      <p:sp>
        <p:nvSpPr>
          <p:cNvPr id="3" name="TextBox 2"/>
          <p:cNvSpPr txBox="1"/>
          <p:nvPr/>
        </p:nvSpPr>
        <p:spPr>
          <a:xfrm>
            <a:off x="4067944" y="6165304"/>
            <a:ext cx="1584176" cy="461665"/>
          </a:xfrm>
          <a:prstGeom prst="rect">
            <a:avLst/>
          </a:prstGeom>
          <a:noFill/>
        </p:spPr>
        <p:txBody>
          <a:bodyPr wrap="square" rtlCol="0">
            <a:spAutoFit/>
          </a:bodyPr>
          <a:lstStyle/>
          <a:p>
            <a:r>
              <a:rPr lang="en-US" sz="2400" dirty="0" smtClean="0">
                <a:solidFill>
                  <a:schemeClr val="bg1"/>
                </a:solidFill>
              </a:rPr>
              <a:t>Black Bird</a:t>
            </a:r>
            <a:endParaRPr lang="ru-RU" sz="2400" dirty="0">
              <a:solidFill>
                <a:schemeClr val="bg1"/>
              </a:solidFill>
            </a:endParaRPr>
          </a:p>
        </p:txBody>
      </p:sp>
    </p:spTree>
  </p:cSld>
  <p:clrMapOvr>
    <a:masterClrMapping/>
  </p:clrMapOvr>
  <p:transition>
    <p:split orient="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0_3ee5d_5be02365_XL.jpg"/>
          <p:cNvPicPr>
            <a:picLocks noChangeAspect="1"/>
          </p:cNvPicPr>
          <p:nvPr/>
        </p:nvPicPr>
        <p:blipFill>
          <a:blip r:embed="rId2" cstate="print"/>
          <a:stretch>
            <a:fillRect/>
          </a:stretch>
        </p:blipFill>
        <p:spPr>
          <a:xfrm>
            <a:off x="1" y="0"/>
            <a:ext cx="9144000" cy="6858000"/>
          </a:xfrm>
          <a:prstGeom prst="rect">
            <a:avLst/>
          </a:prstGeom>
        </p:spPr>
      </p:pic>
      <p:sp>
        <p:nvSpPr>
          <p:cNvPr id="3" name="TextBox 2"/>
          <p:cNvSpPr txBox="1"/>
          <p:nvPr/>
        </p:nvSpPr>
        <p:spPr>
          <a:xfrm>
            <a:off x="7452320" y="0"/>
            <a:ext cx="1907704" cy="646331"/>
          </a:xfrm>
          <a:prstGeom prst="rect">
            <a:avLst/>
          </a:prstGeom>
          <a:noFill/>
        </p:spPr>
        <p:txBody>
          <a:bodyPr wrap="square" rtlCol="0">
            <a:spAutoFit/>
          </a:bodyPr>
          <a:lstStyle/>
          <a:p>
            <a:r>
              <a:rPr lang="en-US" sz="3600" dirty="0" smtClean="0">
                <a:solidFill>
                  <a:schemeClr val="bg1"/>
                </a:solidFill>
              </a:rPr>
              <a:t>Lizard</a:t>
            </a:r>
            <a:endParaRPr lang="ru-RU" sz="3600" dirty="0">
              <a:solidFill>
                <a:schemeClr val="bg1"/>
              </a:solidFill>
            </a:endParaRPr>
          </a:p>
        </p:txBody>
      </p:sp>
    </p:spTree>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popugai.jpg"/>
          <p:cNvPicPr>
            <a:picLocks noChangeAspect="1"/>
          </p:cNvPicPr>
          <p:nvPr/>
        </p:nvPicPr>
        <p:blipFill>
          <a:blip r:embed="rId2" cstate="print"/>
          <a:stretch>
            <a:fillRect/>
          </a:stretch>
        </p:blipFill>
        <p:spPr>
          <a:xfrm>
            <a:off x="0" y="0"/>
            <a:ext cx="9144000" cy="6866315"/>
          </a:xfrm>
          <a:prstGeom prst="rect">
            <a:avLst/>
          </a:prstGeom>
        </p:spPr>
      </p:pic>
      <p:sp>
        <p:nvSpPr>
          <p:cNvPr id="3" name="TextBox 2"/>
          <p:cNvSpPr txBox="1"/>
          <p:nvPr/>
        </p:nvSpPr>
        <p:spPr>
          <a:xfrm>
            <a:off x="6709116" y="133874"/>
            <a:ext cx="2376264" cy="584775"/>
          </a:xfrm>
          <a:prstGeom prst="rect">
            <a:avLst/>
          </a:prstGeom>
          <a:noFill/>
        </p:spPr>
        <p:txBody>
          <a:bodyPr wrap="square" rtlCol="0">
            <a:spAutoFit/>
          </a:bodyPr>
          <a:lstStyle/>
          <a:p>
            <a:r>
              <a:rPr lang="en-US" sz="3200" dirty="0" smtClean="0">
                <a:solidFill>
                  <a:schemeClr val="bg1"/>
                </a:solidFill>
              </a:rPr>
              <a:t>Parrots</a:t>
            </a:r>
            <a:endParaRPr lang="ru-RU" sz="3200" dirty="0">
              <a:solidFill>
                <a:schemeClr val="bg1"/>
              </a:solidFill>
            </a:endParaRPr>
          </a:p>
        </p:txBody>
      </p:sp>
    </p:spTree>
  </p:cSld>
  <p:clrMapOvr>
    <a:masterClrMapping/>
  </p:clrMapOvr>
  <p:transition>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0010-010-Elektricheskij-skat.jpg"/>
          <p:cNvPicPr>
            <a:picLocks noChangeAspect="1"/>
          </p:cNvPicPr>
          <p:nvPr/>
        </p:nvPicPr>
        <p:blipFill>
          <a:blip r:embed="rId2" cstate="print"/>
          <a:stretch>
            <a:fillRect/>
          </a:stretch>
        </p:blipFill>
        <p:spPr>
          <a:xfrm>
            <a:off x="-120013" y="0"/>
            <a:ext cx="9264013" cy="6948010"/>
          </a:xfrm>
          <a:prstGeom prst="rect">
            <a:avLst/>
          </a:prstGeom>
        </p:spPr>
      </p:pic>
      <p:sp>
        <p:nvSpPr>
          <p:cNvPr id="4" name="TextBox 3"/>
          <p:cNvSpPr txBox="1"/>
          <p:nvPr/>
        </p:nvSpPr>
        <p:spPr>
          <a:xfrm>
            <a:off x="6228184" y="5733256"/>
            <a:ext cx="2088232" cy="584775"/>
          </a:xfrm>
          <a:prstGeom prst="rect">
            <a:avLst/>
          </a:prstGeom>
          <a:noFill/>
        </p:spPr>
        <p:txBody>
          <a:bodyPr wrap="square" rtlCol="0">
            <a:spAutoFit/>
          </a:bodyPr>
          <a:lstStyle/>
          <a:p>
            <a:r>
              <a:rPr lang="en-US" sz="3200" dirty="0" err="1" smtClean="0">
                <a:solidFill>
                  <a:schemeClr val="bg1"/>
                </a:solidFill>
              </a:rPr>
              <a:t>Scate</a:t>
            </a:r>
            <a:r>
              <a:rPr lang="ru-RU" sz="3200" dirty="0" smtClean="0">
                <a:solidFill>
                  <a:schemeClr val="bg1"/>
                </a:solidFill>
              </a:rPr>
              <a:t>(Скат)</a:t>
            </a:r>
            <a:endParaRPr lang="ru-RU" sz="3200" dirty="0">
              <a:solidFill>
                <a:schemeClr val="bg1"/>
              </a:solidFill>
            </a:endParaRPr>
          </a:p>
        </p:txBody>
      </p:sp>
    </p:spTree>
  </p:cSld>
  <p:clrMapOvr>
    <a:masterClrMapping/>
  </p:clrMapOvr>
  <p:transition>
    <p:strips dir="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0_50362_ea86b7e_L.jpg"/>
          <p:cNvPicPr>
            <a:picLocks noChangeAspect="1"/>
          </p:cNvPicPr>
          <p:nvPr/>
        </p:nvPicPr>
        <p:blipFill>
          <a:blip r:embed="rId2" cstate="print"/>
          <a:stretch>
            <a:fillRect/>
          </a:stretch>
        </p:blipFill>
        <p:spPr>
          <a:xfrm>
            <a:off x="0" y="601980"/>
            <a:ext cx="9144000" cy="5654040"/>
          </a:xfrm>
          <a:prstGeom prst="rect">
            <a:avLst/>
          </a:prstGeom>
        </p:spPr>
      </p:pic>
      <p:sp>
        <p:nvSpPr>
          <p:cNvPr id="3" name="TextBox 2"/>
          <p:cNvSpPr txBox="1"/>
          <p:nvPr/>
        </p:nvSpPr>
        <p:spPr>
          <a:xfrm>
            <a:off x="6228184" y="3861048"/>
            <a:ext cx="2664296" cy="584775"/>
          </a:xfrm>
          <a:prstGeom prst="rect">
            <a:avLst/>
          </a:prstGeom>
          <a:noFill/>
        </p:spPr>
        <p:txBody>
          <a:bodyPr wrap="square" rtlCol="0">
            <a:spAutoFit/>
          </a:bodyPr>
          <a:lstStyle/>
          <a:p>
            <a:r>
              <a:rPr lang="en-US" sz="3200" dirty="0" smtClean="0">
                <a:solidFill>
                  <a:schemeClr val="bg1"/>
                </a:solidFill>
              </a:rPr>
              <a:t>Shark</a:t>
            </a:r>
            <a:endParaRPr lang="ru-RU" sz="3200" dirty="0">
              <a:solidFill>
                <a:schemeClr val="bg1"/>
              </a:solidFill>
            </a:endParaRPr>
          </a:p>
        </p:txBody>
      </p:sp>
    </p:spTree>
  </p:cSld>
  <p:clrMapOvr>
    <a:masterClrMapping/>
  </p:clrMapOvr>
  <p:transition>
    <p:wheel spokes="8"/>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black-shark.jpg"/>
          <p:cNvPicPr>
            <a:picLocks noChangeAspect="1"/>
          </p:cNvPicPr>
          <p:nvPr/>
        </p:nvPicPr>
        <p:blipFill>
          <a:blip r:embed="rId2" cstate="print"/>
          <a:stretch>
            <a:fillRect/>
          </a:stretch>
        </p:blipFill>
        <p:spPr>
          <a:xfrm>
            <a:off x="0" y="0"/>
            <a:ext cx="9144000" cy="6858001"/>
          </a:xfrm>
          <a:prstGeom prst="rect">
            <a:avLst/>
          </a:prstGeom>
        </p:spPr>
      </p:pic>
      <p:sp>
        <p:nvSpPr>
          <p:cNvPr id="3" name="TextBox 2"/>
          <p:cNvSpPr txBox="1"/>
          <p:nvPr/>
        </p:nvSpPr>
        <p:spPr>
          <a:xfrm>
            <a:off x="755576" y="2132856"/>
            <a:ext cx="2736304" cy="523220"/>
          </a:xfrm>
          <a:prstGeom prst="rect">
            <a:avLst/>
          </a:prstGeom>
          <a:noFill/>
        </p:spPr>
        <p:txBody>
          <a:bodyPr wrap="square" rtlCol="0">
            <a:spAutoFit/>
          </a:bodyPr>
          <a:lstStyle/>
          <a:p>
            <a:r>
              <a:rPr lang="en-US" sz="2800" dirty="0" smtClean="0">
                <a:solidFill>
                  <a:schemeClr val="bg1"/>
                </a:solidFill>
              </a:rPr>
              <a:t>Sharks</a:t>
            </a:r>
            <a:endParaRPr lang="ru-RU" sz="2800" dirty="0">
              <a:solidFill>
                <a:schemeClr val="bg1"/>
              </a:solidFill>
            </a:endParaRPr>
          </a:p>
        </p:txBody>
      </p:sp>
    </p:spTree>
  </p:cSld>
  <p:clrMapOvr>
    <a:masterClrMapping/>
  </p:clrMapOvr>
  <p:transition>
    <p:whee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Заголовок 7"/>
          <p:cNvSpPr>
            <a:spLocks noGrp="1"/>
          </p:cNvSpPr>
          <p:nvPr>
            <p:ph type="title"/>
          </p:nvPr>
        </p:nvSpPr>
        <p:spPr/>
        <p:txBody>
          <a:bodyPr/>
          <a:lstStyle/>
          <a:p>
            <a:endParaRPr lang="ru-RU"/>
          </a:p>
        </p:txBody>
      </p:sp>
      <p:sp>
        <p:nvSpPr>
          <p:cNvPr id="9" name="Текст 8"/>
          <p:cNvSpPr>
            <a:spLocks noGrp="1"/>
          </p:cNvSpPr>
          <p:nvPr>
            <p:ph type="body" idx="2"/>
          </p:nvPr>
        </p:nvSpPr>
        <p:spPr/>
        <p:txBody>
          <a:bodyPr/>
          <a:lstStyle/>
          <a:p>
            <a:endParaRPr lang="ru-RU"/>
          </a:p>
        </p:txBody>
      </p:sp>
      <p:sp>
        <p:nvSpPr>
          <p:cNvPr id="5" name="Содержимое 4"/>
          <p:cNvSpPr>
            <a:spLocks noGrp="1"/>
          </p:cNvSpPr>
          <p:nvPr>
            <p:ph sz="half" idx="1"/>
          </p:nvPr>
        </p:nvSpPr>
        <p:spPr>
          <a:xfrm>
            <a:off x="3995936" y="1435100"/>
            <a:ext cx="4919464" cy="4572000"/>
          </a:xfrm>
        </p:spPr>
        <p:txBody>
          <a:bodyPr>
            <a:noAutofit/>
          </a:bodyPr>
          <a:lstStyle/>
          <a:p>
            <a:r>
              <a:rPr lang="en-US" sz="2000" dirty="0" smtClean="0">
                <a:solidFill>
                  <a:schemeClr val="accent4">
                    <a:lumMod val="20000"/>
                    <a:lumOff val="80000"/>
                  </a:schemeClr>
                </a:solidFill>
              </a:rPr>
              <a:t/>
            </a:r>
            <a:br>
              <a:rPr lang="en-US" sz="2000" dirty="0" smtClean="0">
                <a:solidFill>
                  <a:schemeClr val="accent4">
                    <a:lumMod val="20000"/>
                    <a:lumOff val="80000"/>
                  </a:schemeClr>
                </a:solidFill>
              </a:rPr>
            </a:br>
            <a:r>
              <a:rPr lang="en-US" sz="2000" dirty="0" smtClean="0">
                <a:solidFill>
                  <a:schemeClr val="accent4">
                    <a:lumMod val="20000"/>
                    <a:lumOff val="80000"/>
                  </a:schemeClr>
                </a:solidFill>
              </a:rPr>
              <a:t>The White Tiger is a subspecies of  Tiger. It lives in North and Central India, Nepal and Burma.</a:t>
            </a:r>
          </a:p>
          <a:p>
            <a:r>
              <a:rPr lang="en-US" sz="2000" dirty="0" smtClean="0">
                <a:solidFill>
                  <a:schemeClr val="tx2"/>
                </a:solidFill>
              </a:rPr>
              <a:t> White tigers are rarely seen in the wild, and only twelve of them have been spotted in India since last one-hundred years. Tigers have a life-span of 10-15 years</a:t>
            </a:r>
          </a:p>
          <a:p>
            <a:r>
              <a:rPr lang="en-US" sz="2000" dirty="0" smtClean="0">
                <a:solidFill>
                  <a:schemeClr val="accent4">
                    <a:lumMod val="20000"/>
                    <a:lumOff val="80000"/>
                  </a:schemeClr>
                </a:solidFill>
              </a:rPr>
              <a:t> The frequency of white tigers - one individual at 10,000 with a normal color. About 130 white tigers are contained in captivity of which about 100 - in India.</a:t>
            </a:r>
          </a:p>
        </p:txBody>
      </p:sp>
      <p:pic>
        <p:nvPicPr>
          <p:cNvPr id="7" name="Рисунок 6" descr="white-tiger-and-cu_2136818i.jpg"/>
          <p:cNvPicPr>
            <a:picLocks noChangeAspect="1"/>
          </p:cNvPicPr>
          <p:nvPr/>
        </p:nvPicPr>
        <p:blipFill>
          <a:blip r:embed="rId2" cstate="print"/>
          <a:stretch>
            <a:fillRect/>
          </a:stretch>
        </p:blipFill>
        <p:spPr>
          <a:xfrm>
            <a:off x="0" y="188640"/>
            <a:ext cx="4067944" cy="6408712"/>
          </a:xfrm>
          <a:prstGeom prst="rect">
            <a:avLst/>
          </a:prstGeom>
        </p:spPr>
      </p:pic>
    </p:spTree>
  </p:cSld>
  <p:clrMapOvr>
    <a:masterClrMapping/>
  </p:clrMapOvr>
  <p:transition>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moray31.jpg"/>
          <p:cNvPicPr>
            <a:picLocks noChangeAspect="1"/>
          </p:cNvPicPr>
          <p:nvPr/>
        </p:nvPicPr>
        <p:blipFill>
          <a:blip r:embed="rId2" cstate="print"/>
          <a:stretch>
            <a:fillRect/>
          </a:stretch>
        </p:blipFill>
        <p:spPr>
          <a:xfrm>
            <a:off x="0" y="764704"/>
            <a:ext cx="9144000" cy="6093296"/>
          </a:xfrm>
          <a:prstGeom prst="rect">
            <a:avLst/>
          </a:prstGeom>
        </p:spPr>
      </p:pic>
      <p:sp>
        <p:nvSpPr>
          <p:cNvPr id="3" name="TextBox 2"/>
          <p:cNvSpPr txBox="1"/>
          <p:nvPr/>
        </p:nvSpPr>
        <p:spPr>
          <a:xfrm>
            <a:off x="0" y="4653136"/>
            <a:ext cx="4320480" cy="830997"/>
          </a:xfrm>
          <a:prstGeom prst="rect">
            <a:avLst/>
          </a:prstGeom>
          <a:noFill/>
        </p:spPr>
        <p:txBody>
          <a:bodyPr wrap="square" rtlCol="0">
            <a:spAutoFit/>
          </a:bodyPr>
          <a:lstStyle/>
          <a:p>
            <a:r>
              <a:rPr lang="en-US" sz="4800" dirty="0" smtClean="0">
                <a:solidFill>
                  <a:schemeClr val="bg1"/>
                </a:solidFill>
              </a:rPr>
              <a:t>Moray(</a:t>
            </a:r>
            <a:r>
              <a:rPr lang="ru-RU" sz="4800" dirty="0" smtClean="0">
                <a:solidFill>
                  <a:schemeClr val="bg1"/>
                </a:solidFill>
              </a:rPr>
              <a:t>Мурена)</a:t>
            </a:r>
            <a:endParaRPr lang="ru-RU" sz="4800" dirty="0">
              <a:solidFill>
                <a:schemeClr val="bg1"/>
              </a:solidFill>
            </a:endParaRPr>
          </a:p>
        </p:txBody>
      </p:sp>
    </p:spTree>
  </p:cSld>
  <p:clrMapOvr>
    <a:masterClrMapping/>
  </p:clrMapOvr>
  <p:transition>
    <p:zo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SlSS4oIziy8.jpg"/>
          <p:cNvPicPr>
            <a:picLocks noChangeAspect="1"/>
          </p:cNvPicPr>
          <p:nvPr/>
        </p:nvPicPr>
        <p:blipFill>
          <a:blip r:embed="rId2" cstate="print"/>
          <a:stretch>
            <a:fillRect/>
          </a:stretch>
        </p:blipFill>
        <p:spPr>
          <a:xfrm rot="342563">
            <a:off x="3072043" y="1325823"/>
            <a:ext cx="7184480" cy="4946691"/>
          </a:xfrm>
          <a:prstGeom prst="rect">
            <a:avLst/>
          </a:prstGeom>
        </p:spPr>
      </p:pic>
      <p:pic>
        <p:nvPicPr>
          <p:cNvPr id="7" name="Рисунок 6" descr="lis_fly_6.jpg"/>
          <p:cNvPicPr>
            <a:picLocks noChangeAspect="1"/>
          </p:cNvPicPr>
          <p:nvPr/>
        </p:nvPicPr>
        <p:blipFill>
          <a:blip r:embed="rId3" cstate="print"/>
          <a:stretch>
            <a:fillRect/>
          </a:stretch>
        </p:blipFill>
        <p:spPr>
          <a:xfrm rot="21206946">
            <a:off x="-265738" y="1192594"/>
            <a:ext cx="5199691" cy="3899768"/>
          </a:xfrm>
          <a:prstGeom prst="rect">
            <a:avLst/>
          </a:prstGeom>
        </p:spPr>
      </p:pic>
      <p:sp>
        <p:nvSpPr>
          <p:cNvPr id="9" name="TextBox 8"/>
          <p:cNvSpPr txBox="1"/>
          <p:nvPr/>
        </p:nvSpPr>
        <p:spPr>
          <a:xfrm>
            <a:off x="2843808" y="4077072"/>
            <a:ext cx="2520280" cy="584775"/>
          </a:xfrm>
          <a:prstGeom prst="rect">
            <a:avLst/>
          </a:prstGeom>
          <a:noFill/>
        </p:spPr>
        <p:txBody>
          <a:bodyPr wrap="square" rtlCol="0">
            <a:spAutoFit/>
          </a:bodyPr>
          <a:lstStyle/>
          <a:p>
            <a:r>
              <a:rPr lang="en-US" sz="3200" dirty="0" smtClean="0">
                <a:solidFill>
                  <a:schemeClr val="bg1"/>
                </a:solidFill>
              </a:rPr>
              <a:t>Flying </a:t>
            </a:r>
            <a:r>
              <a:rPr lang="en-US" sz="3200" dirty="0">
                <a:solidFill>
                  <a:schemeClr val="bg1"/>
                </a:solidFill>
              </a:rPr>
              <a:t>F</a:t>
            </a:r>
            <a:r>
              <a:rPr lang="en-US" sz="3200" dirty="0" smtClean="0">
                <a:solidFill>
                  <a:schemeClr val="bg1"/>
                </a:solidFill>
              </a:rPr>
              <a:t>ox</a:t>
            </a:r>
            <a:endParaRPr lang="ru-RU" sz="3200" dirty="0">
              <a:solidFill>
                <a:schemeClr val="bg1"/>
              </a:solidFill>
            </a:endParaRPr>
          </a:p>
        </p:txBody>
      </p:sp>
    </p:spTree>
  </p:cSld>
  <p:clrMapOvr>
    <a:masterClrMapping/>
  </p:clrMapOvr>
  <p:transition>
    <p:pull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IMG_2151.jpg"/>
          <p:cNvPicPr>
            <a:picLocks noChangeAspect="1"/>
          </p:cNvPicPr>
          <p:nvPr/>
        </p:nvPicPr>
        <p:blipFill>
          <a:blip r:embed="rId2" cstate="print"/>
          <a:stretch>
            <a:fillRect/>
          </a:stretch>
        </p:blipFill>
        <p:spPr>
          <a:xfrm>
            <a:off x="0" y="260648"/>
            <a:ext cx="9144000" cy="6597352"/>
          </a:xfrm>
          <a:prstGeom prst="rect">
            <a:avLst/>
          </a:prstGeom>
        </p:spPr>
      </p:pic>
      <p:sp>
        <p:nvSpPr>
          <p:cNvPr id="3" name="TextBox 2"/>
          <p:cNvSpPr txBox="1"/>
          <p:nvPr/>
        </p:nvSpPr>
        <p:spPr>
          <a:xfrm>
            <a:off x="2555776" y="1772816"/>
            <a:ext cx="1728192" cy="707886"/>
          </a:xfrm>
          <a:prstGeom prst="rect">
            <a:avLst/>
          </a:prstGeom>
          <a:noFill/>
        </p:spPr>
        <p:txBody>
          <a:bodyPr wrap="square" rtlCol="0">
            <a:spAutoFit/>
          </a:bodyPr>
          <a:lstStyle/>
          <a:p>
            <a:r>
              <a:rPr lang="en-US" sz="4000" dirty="0" smtClean="0">
                <a:solidFill>
                  <a:schemeClr val="bg1"/>
                </a:solidFill>
              </a:rPr>
              <a:t>Turtle</a:t>
            </a:r>
            <a:endParaRPr lang="ru-RU" sz="4000" dirty="0">
              <a:solidFill>
                <a:schemeClr val="bg1"/>
              </a:solidFill>
            </a:endParaRPr>
          </a:p>
        </p:txBody>
      </p:sp>
    </p:spTree>
  </p:cSld>
  <p:clrMapOvr>
    <a:masterClrMapping/>
  </p:clrMapOvr>
  <p:transition>
    <p:pull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5_str_1(1).jpg"/>
          <p:cNvPicPr>
            <a:picLocks noChangeAspect="1"/>
          </p:cNvPicPr>
          <p:nvPr/>
        </p:nvPicPr>
        <p:blipFill>
          <a:blip r:embed="rId2" cstate="print"/>
          <a:stretch>
            <a:fillRect/>
          </a:stretch>
        </p:blipFill>
        <p:spPr>
          <a:xfrm>
            <a:off x="0" y="404664"/>
            <a:ext cx="9144000" cy="6453336"/>
          </a:xfrm>
          <a:prstGeom prst="rect">
            <a:avLst/>
          </a:prstGeom>
        </p:spPr>
      </p:pic>
      <p:sp>
        <p:nvSpPr>
          <p:cNvPr id="3" name="TextBox 2"/>
          <p:cNvSpPr txBox="1"/>
          <p:nvPr/>
        </p:nvSpPr>
        <p:spPr>
          <a:xfrm>
            <a:off x="5580112" y="5301208"/>
            <a:ext cx="2736304" cy="646331"/>
          </a:xfrm>
          <a:prstGeom prst="rect">
            <a:avLst/>
          </a:prstGeom>
          <a:noFill/>
        </p:spPr>
        <p:txBody>
          <a:bodyPr wrap="square" rtlCol="0">
            <a:spAutoFit/>
          </a:bodyPr>
          <a:lstStyle/>
          <a:p>
            <a:r>
              <a:rPr lang="en-US" sz="3600" dirty="0" smtClean="0">
                <a:solidFill>
                  <a:schemeClr val="bg1"/>
                </a:solidFill>
              </a:rPr>
              <a:t>Dolphins</a:t>
            </a:r>
            <a:endParaRPr lang="ru-RU" sz="3600" dirty="0">
              <a:solidFill>
                <a:schemeClr val="bg1"/>
              </a:solidFill>
            </a:endParaRPr>
          </a:p>
        </p:txBody>
      </p:sp>
    </p:spTree>
  </p:cSld>
  <p:clrMapOvr>
    <a:masterClrMapping/>
  </p:clrMapOvr>
  <p:transition>
    <p:strips dir="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9552" y="4343400"/>
            <a:ext cx="8147248" cy="1975104"/>
          </a:xfrm>
        </p:spPr>
        <p:txBody>
          <a:bodyPr/>
          <a:lstStyle/>
          <a:p>
            <a:r>
              <a:rPr lang="en-US" dirty="0" smtClean="0"/>
              <a:t>Thank you for your  attention</a:t>
            </a:r>
            <a:endParaRPr lang="ru-RU" dirty="0"/>
          </a:p>
        </p:txBody>
      </p:sp>
      <p:sp>
        <p:nvSpPr>
          <p:cNvPr id="3" name="Подзаголовок 2"/>
          <p:cNvSpPr>
            <a:spLocks noGrp="1"/>
          </p:cNvSpPr>
          <p:nvPr>
            <p:ph type="subTitle" idx="1"/>
          </p:nvPr>
        </p:nvSpPr>
        <p:spPr/>
        <p:txBody>
          <a:bodyPr/>
          <a:lstStyle/>
          <a:p>
            <a:endParaRPr lang="ru-RU"/>
          </a:p>
        </p:txBody>
      </p:sp>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7" name="Содержимое 6" descr="51814540_MiniPostersWhiteTiger330300.jpg"/>
          <p:cNvPicPr>
            <a:picLocks noGrp="1" noChangeAspect="1"/>
          </p:cNvPicPr>
          <p:nvPr>
            <p:ph sz="half" idx="1"/>
          </p:nvPr>
        </p:nvPicPr>
        <p:blipFill>
          <a:blip r:embed="rId2" cstate="print"/>
          <a:stretch>
            <a:fillRect/>
          </a:stretch>
        </p:blipFill>
        <p:spPr>
          <a:xfrm>
            <a:off x="4355976" y="854434"/>
            <a:ext cx="4536504" cy="5652965"/>
          </a:xfrm>
        </p:spPr>
      </p:pic>
      <p:sp>
        <p:nvSpPr>
          <p:cNvPr id="3" name="Текст 2"/>
          <p:cNvSpPr>
            <a:spLocks noGrp="1"/>
          </p:cNvSpPr>
          <p:nvPr>
            <p:ph type="body" idx="2"/>
          </p:nvPr>
        </p:nvSpPr>
        <p:spPr>
          <a:xfrm>
            <a:off x="0" y="1628800"/>
            <a:ext cx="4247456" cy="3933056"/>
          </a:xfrm>
          <a:prstGeom prst="rect">
            <a:avLst/>
          </a:prstGeom>
          <a:ln/>
        </p:spPr>
        <p:style>
          <a:lnRef idx="0">
            <a:schemeClr val="accent1"/>
          </a:lnRef>
          <a:fillRef idx="3">
            <a:schemeClr val="accent1"/>
          </a:fillRef>
          <a:effectRef idx="3">
            <a:schemeClr val="accent1"/>
          </a:effectRef>
          <a:fontRef idx="minor">
            <a:schemeClr val="lt1"/>
          </a:fontRef>
        </p:style>
        <p:txBody>
          <a:bodyPr/>
          <a:lstStyle/>
          <a:p>
            <a:r>
              <a:rPr lang="en-US" dirty="0" smtClean="0">
                <a:solidFill>
                  <a:schemeClr val="bg1"/>
                </a:solidFill>
              </a:rPr>
              <a:t>The White Tiger is a large and powerful animal that can weigh up to 300kg and reaches more than 3 meters in length. These beautiful tigers are often much larger than their orange brothers and sisters. Males are larger than females. White tigers have a distinctly pink nose, blue eyes and of course a white or creamy colored fur with black or dark brown stripes that run vertically along it's body. The actual </a:t>
            </a:r>
            <a:r>
              <a:rPr lang="en-US" dirty="0" err="1" smtClean="0">
                <a:solidFill>
                  <a:schemeClr val="bg1"/>
                </a:solidFill>
              </a:rPr>
              <a:t>colour</a:t>
            </a:r>
            <a:r>
              <a:rPr lang="en-US" dirty="0" smtClean="0">
                <a:solidFill>
                  <a:schemeClr val="bg1"/>
                </a:solidFill>
              </a:rPr>
              <a:t> depends on where in the world the tiger is situated. </a:t>
            </a:r>
            <a:endParaRPr lang="ru-RU" dirty="0">
              <a:solidFill>
                <a:schemeClr val="bg1"/>
              </a:solidFill>
            </a:endParaRPr>
          </a:p>
        </p:txBody>
      </p:sp>
    </p:spTree>
  </p:cSld>
  <p:clrMapOvr>
    <a:masterClrMapping/>
  </p:clrMapOvr>
  <p:transition>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Рисунок 7" descr="tigers.jpg"/>
          <p:cNvPicPr>
            <a:picLocks noChangeAspect="1"/>
          </p:cNvPicPr>
          <p:nvPr/>
        </p:nvPicPr>
        <p:blipFill>
          <a:blip r:embed="rId2" cstate="print"/>
          <a:stretch>
            <a:fillRect/>
          </a:stretch>
        </p:blipFill>
        <p:spPr>
          <a:xfrm rot="806566">
            <a:off x="2426107" y="2274455"/>
            <a:ext cx="6646032" cy="4004132"/>
          </a:xfrm>
          <a:prstGeom prst="rect">
            <a:avLst/>
          </a:prstGeom>
        </p:spPr>
      </p:pic>
      <p:sp>
        <p:nvSpPr>
          <p:cNvPr id="7" name="Текст 6"/>
          <p:cNvSpPr>
            <a:spLocks noGrp="1"/>
          </p:cNvSpPr>
          <p:nvPr>
            <p:ph type="body" idx="1"/>
          </p:nvPr>
        </p:nvSpPr>
        <p:spPr>
          <a:xfrm>
            <a:off x="395536" y="1268760"/>
            <a:ext cx="2376264" cy="2160240"/>
          </a:xfrm>
        </p:spPr>
        <p:txBody>
          <a:bodyPr>
            <a:normAutofit fontScale="92500" lnSpcReduction="10000"/>
          </a:bodyPr>
          <a:lstStyle/>
          <a:p>
            <a:r>
              <a:rPr lang="en-US" dirty="0" smtClean="0"/>
              <a:t>With their appearance, they are often characterized as albino, but this is not true. An albino tiger would be pure white, without the stripes.</a:t>
            </a:r>
            <a:endParaRPr lang="ru-RU" dirty="0"/>
          </a:p>
        </p:txBody>
      </p:sp>
      <p:sp>
        <p:nvSpPr>
          <p:cNvPr id="2" name="Заголовок 1"/>
          <p:cNvSpPr>
            <a:spLocks noGrp="1"/>
          </p:cNvSpPr>
          <p:nvPr>
            <p:ph type="title"/>
          </p:nvPr>
        </p:nvSpPr>
        <p:spPr/>
        <p:txBody>
          <a:bodyPr/>
          <a:lstStyle/>
          <a:p>
            <a:pPr algn="ctr"/>
            <a:r>
              <a:rPr lang="en-US" dirty="0" smtClean="0"/>
              <a:t>REMEMBER</a:t>
            </a:r>
            <a:endParaRPr lang="ru-RU" dirty="0"/>
          </a:p>
        </p:txBody>
      </p:sp>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Содержимое 10" descr="Indian-Tiger-Pic-e1312376658183.jpg"/>
          <p:cNvPicPr>
            <a:picLocks noGrp="1" noChangeAspect="1"/>
          </p:cNvPicPr>
          <p:nvPr>
            <p:ph sz="quarter" idx="4"/>
          </p:nvPr>
        </p:nvPicPr>
        <p:blipFill>
          <a:blip r:embed="rId2" cstate="print">
            <a:lum contrast="3000"/>
          </a:blip>
          <a:stretch>
            <a:fillRect/>
          </a:stretch>
        </p:blipFill>
        <p:spPr>
          <a:xfrm>
            <a:off x="0" y="1772816"/>
            <a:ext cx="4860032" cy="3676760"/>
          </a:xfrm>
          <a:ln w="0">
            <a:solidFill>
              <a:schemeClr val="tx1"/>
            </a:solidFill>
          </a:ln>
          <a:effectLst>
            <a:outerShdw blurRad="50800" dist="88900" dir="5400000" algn="ctr" rotWithShape="0">
              <a:srgbClr val="000000">
                <a:alpha val="43137"/>
              </a:srgbClr>
            </a:outerShdw>
          </a:effectLst>
          <a:scene3d>
            <a:camera prst="obliqueTopRight">
              <a:rot lat="0" lon="0" rev="0"/>
            </a:camera>
            <a:lightRig rig="brightRoom" dir="t">
              <a:rot lat="0" lon="0" rev="0"/>
            </a:lightRig>
          </a:scene3d>
          <a:sp3d prstMaterial="flat"/>
        </p:spPr>
      </p:pic>
      <p:sp>
        <p:nvSpPr>
          <p:cNvPr id="12" name="Скругленный прямоугольник 11"/>
          <p:cNvSpPr/>
          <p:nvPr/>
        </p:nvSpPr>
        <p:spPr>
          <a:xfrm>
            <a:off x="4355976" y="1412776"/>
            <a:ext cx="4788024" cy="46805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Заголовок 3"/>
          <p:cNvSpPr>
            <a:spLocks noGrp="1"/>
          </p:cNvSpPr>
          <p:nvPr>
            <p:ph type="title"/>
          </p:nvPr>
        </p:nvSpPr>
        <p:spPr/>
        <p:txBody>
          <a:bodyPr/>
          <a:lstStyle/>
          <a:p>
            <a:r>
              <a:rPr lang="en-US" dirty="0" err="1" smtClean="0"/>
              <a:t>Behaviour</a:t>
            </a:r>
            <a:endParaRPr lang="ru-RU" dirty="0"/>
          </a:p>
        </p:txBody>
      </p:sp>
      <p:sp>
        <p:nvSpPr>
          <p:cNvPr id="5" name="Текст 4"/>
          <p:cNvSpPr>
            <a:spLocks noGrp="1"/>
          </p:cNvSpPr>
          <p:nvPr>
            <p:ph type="body" idx="1"/>
          </p:nvPr>
        </p:nvSpPr>
        <p:spPr>
          <a:xfrm>
            <a:off x="4788024" y="1484784"/>
            <a:ext cx="4355976" cy="4392488"/>
          </a:xfrm>
        </p:spPr>
        <p:txBody>
          <a:bodyPr>
            <a:normAutofit/>
          </a:bodyPr>
          <a:lstStyle/>
          <a:p>
            <a:r>
              <a:rPr lang="en-US" sz="1800" b="0" dirty="0" smtClean="0">
                <a:solidFill>
                  <a:schemeClr val="bg2">
                    <a:lumMod val="50000"/>
                  </a:schemeClr>
                </a:solidFill>
                <a:latin typeface="Hobo Std" pitchFamily="34" charset="0"/>
                <a:ea typeface="Adobe Myungjo Std M" pitchFamily="18" charset="-128"/>
              </a:rPr>
              <a:t>Like other Tiger species, the White Tiger is a solitary animal as this allows this large predator to sneak up on prey more effectively in the dense jungle. Although the White Tiger is not nocturnal, they do the majority of their hunting at night as this also helps them to hunt more successfully. White Tigers have incredible hearing and sight which, along with their stealth, helps them when hunting in the jungle in the dark. Each Tiger occupies a large territory that is marked by claw marks on trees, and can be up to 75 square miles in size.</a:t>
            </a:r>
            <a:endParaRPr lang="ru-RU" sz="1800" b="0" dirty="0">
              <a:solidFill>
                <a:schemeClr val="bg2">
                  <a:lumMod val="50000"/>
                </a:schemeClr>
              </a:solidFill>
              <a:latin typeface="Adobe Myungjo Std M" pitchFamily="18" charset="-128"/>
              <a:ea typeface="Adobe Myungjo Std M" pitchFamily="18" charset="-128"/>
            </a:endParaRPr>
          </a:p>
        </p:txBody>
      </p:sp>
      <p:sp>
        <p:nvSpPr>
          <p:cNvPr id="7" name="Текст 6"/>
          <p:cNvSpPr>
            <a:spLocks noGrp="1"/>
          </p:cNvSpPr>
          <p:nvPr>
            <p:ph type="body" sz="half" idx="3"/>
          </p:nvPr>
        </p:nvSpPr>
        <p:spPr>
          <a:xfrm>
            <a:off x="4645025" y="0"/>
            <a:ext cx="4041775" cy="1124744"/>
          </a:xfrm>
        </p:spPr>
        <p:txBody>
          <a:bodyPr/>
          <a:lstStyle/>
          <a:p>
            <a:endParaRPr lang="ru-RU" dirty="0"/>
          </a:p>
        </p:txBody>
      </p:sp>
      <p:sp>
        <p:nvSpPr>
          <p:cNvPr id="6" name="Содержимое 5"/>
          <p:cNvSpPr>
            <a:spLocks noGrp="1"/>
          </p:cNvSpPr>
          <p:nvPr>
            <p:ph sz="quarter" idx="2"/>
          </p:nvPr>
        </p:nvSpPr>
        <p:spPr>
          <a:xfrm>
            <a:off x="457200" y="5517231"/>
            <a:ext cx="4040188" cy="901157"/>
          </a:xfrm>
        </p:spPr>
        <p:txBody>
          <a:bodyPr/>
          <a:lstStyle/>
          <a:p>
            <a:endParaRPr lang="ru-RU" dirty="0"/>
          </a:p>
        </p:txBody>
      </p:sp>
    </p:spTree>
  </p:cSld>
  <p:clrMapOvr>
    <a:masterClrMapping/>
  </p:clrMapOvr>
  <p:transition>
    <p:split orient="vert" dir="in"/>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2" name="Рисунок 21" descr="WildBoar.jpg"/>
          <p:cNvPicPr>
            <a:picLocks noChangeAspect="1"/>
          </p:cNvPicPr>
          <p:nvPr/>
        </p:nvPicPr>
        <p:blipFill>
          <a:blip r:embed="rId2" cstate="print"/>
          <a:stretch>
            <a:fillRect/>
          </a:stretch>
        </p:blipFill>
        <p:spPr>
          <a:xfrm>
            <a:off x="4067944" y="4149080"/>
            <a:ext cx="3275856" cy="2160240"/>
          </a:xfrm>
          <a:prstGeom prst="rect">
            <a:avLst/>
          </a:prstGeom>
        </p:spPr>
      </p:pic>
      <p:pic>
        <p:nvPicPr>
          <p:cNvPr id="16" name="Рисунок 15" descr="water_buffalo_1.jpg"/>
          <p:cNvPicPr>
            <a:picLocks noChangeAspect="1"/>
          </p:cNvPicPr>
          <p:nvPr/>
        </p:nvPicPr>
        <p:blipFill>
          <a:blip r:embed="rId3" cstate="print"/>
          <a:stretch>
            <a:fillRect/>
          </a:stretch>
        </p:blipFill>
        <p:spPr>
          <a:xfrm>
            <a:off x="0" y="0"/>
            <a:ext cx="3923928" cy="2266564"/>
          </a:xfrm>
          <a:prstGeom prst="rect">
            <a:avLst/>
          </a:prstGeom>
        </p:spPr>
      </p:pic>
      <p:sp>
        <p:nvSpPr>
          <p:cNvPr id="15" name="Заголовок 14"/>
          <p:cNvSpPr>
            <a:spLocks noGrp="1"/>
          </p:cNvSpPr>
          <p:nvPr>
            <p:ph type="title"/>
          </p:nvPr>
        </p:nvSpPr>
        <p:spPr>
          <a:xfrm>
            <a:off x="2699792" y="2276872"/>
            <a:ext cx="3312368" cy="2808312"/>
          </a:xfrm>
        </p:spPr>
        <p:txBody>
          <a:bodyPr/>
          <a:lstStyle/>
          <a:p>
            <a:r>
              <a:rPr lang="en-US" sz="2000" dirty="0" smtClean="0"/>
              <a:t>The White Bengal tigers eat water buffalo, goat, deer and wild boar. Their diet in captivity is mainly chicken, horsemeat or kangaroo meat five days a week. They also fast on bones twice a week in captivity.</a:t>
            </a:r>
            <a:endParaRPr lang="ru-RU" sz="2000" dirty="0"/>
          </a:p>
        </p:txBody>
      </p:sp>
      <p:sp>
        <p:nvSpPr>
          <p:cNvPr id="17" name="TextBox 16"/>
          <p:cNvSpPr txBox="1"/>
          <p:nvPr/>
        </p:nvSpPr>
        <p:spPr>
          <a:xfrm>
            <a:off x="467544" y="2348880"/>
            <a:ext cx="2128947" cy="369332"/>
          </a:xfrm>
          <a:prstGeom prst="rect">
            <a:avLst/>
          </a:prstGeom>
          <a:noFill/>
        </p:spPr>
        <p:txBody>
          <a:bodyPr wrap="square" rtlCol="0">
            <a:spAutoFit/>
          </a:bodyPr>
          <a:lstStyle/>
          <a:p>
            <a:r>
              <a:rPr lang="en-US" dirty="0" smtClean="0"/>
              <a:t>    Water buffalo</a:t>
            </a:r>
            <a:endParaRPr lang="ru-RU" dirty="0"/>
          </a:p>
        </p:txBody>
      </p:sp>
      <p:pic>
        <p:nvPicPr>
          <p:cNvPr id="18" name="Рисунок 17" descr="cretan_wild_goat_l(1).jpg"/>
          <p:cNvPicPr>
            <a:picLocks noChangeAspect="1"/>
          </p:cNvPicPr>
          <p:nvPr/>
        </p:nvPicPr>
        <p:blipFill>
          <a:blip r:embed="rId4" cstate="print"/>
          <a:stretch>
            <a:fillRect/>
          </a:stretch>
        </p:blipFill>
        <p:spPr>
          <a:xfrm>
            <a:off x="6012160" y="-1"/>
            <a:ext cx="3131840" cy="3141189"/>
          </a:xfrm>
          <a:prstGeom prst="rect">
            <a:avLst/>
          </a:prstGeom>
        </p:spPr>
      </p:pic>
      <p:sp>
        <p:nvSpPr>
          <p:cNvPr id="19" name="TextBox 18"/>
          <p:cNvSpPr txBox="1"/>
          <p:nvPr/>
        </p:nvSpPr>
        <p:spPr>
          <a:xfrm>
            <a:off x="7415808" y="3140968"/>
            <a:ext cx="1728192" cy="369332"/>
          </a:xfrm>
          <a:prstGeom prst="rect">
            <a:avLst/>
          </a:prstGeom>
          <a:noFill/>
        </p:spPr>
        <p:txBody>
          <a:bodyPr wrap="square" rtlCol="0">
            <a:spAutoFit/>
          </a:bodyPr>
          <a:lstStyle/>
          <a:p>
            <a:r>
              <a:rPr lang="en-US" dirty="0"/>
              <a:t>G</a:t>
            </a:r>
            <a:r>
              <a:rPr lang="en-US" dirty="0" smtClean="0"/>
              <a:t>oat</a:t>
            </a:r>
            <a:endParaRPr lang="ru-RU" dirty="0"/>
          </a:p>
        </p:txBody>
      </p:sp>
      <p:pic>
        <p:nvPicPr>
          <p:cNvPr id="20" name="Рисунок 19" descr="deer[1].jpg"/>
          <p:cNvPicPr>
            <a:picLocks noChangeAspect="1"/>
          </p:cNvPicPr>
          <p:nvPr/>
        </p:nvPicPr>
        <p:blipFill>
          <a:blip r:embed="rId5" cstate="print"/>
          <a:stretch>
            <a:fillRect/>
          </a:stretch>
        </p:blipFill>
        <p:spPr>
          <a:xfrm>
            <a:off x="0" y="3068960"/>
            <a:ext cx="2627784" cy="2808312"/>
          </a:xfrm>
          <a:prstGeom prst="rect">
            <a:avLst/>
          </a:prstGeom>
        </p:spPr>
      </p:pic>
      <p:sp>
        <p:nvSpPr>
          <p:cNvPr id="21" name="TextBox 20"/>
          <p:cNvSpPr txBox="1"/>
          <p:nvPr/>
        </p:nvSpPr>
        <p:spPr>
          <a:xfrm>
            <a:off x="827584" y="5877272"/>
            <a:ext cx="1296144" cy="369332"/>
          </a:xfrm>
          <a:prstGeom prst="rect">
            <a:avLst/>
          </a:prstGeom>
          <a:noFill/>
        </p:spPr>
        <p:txBody>
          <a:bodyPr wrap="square" rtlCol="0">
            <a:spAutoFit/>
          </a:bodyPr>
          <a:lstStyle/>
          <a:p>
            <a:r>
              <a:rPr lang="en-US" dirty="0" smtClean="0">
                <a:solidFill>
                  <a:schemeClr val="bg1"/>
                </a:solidFill>
              </a:rPr>
              <a:t>Deer</a:t>
            </a:r>
            <a:endParaRPr lang="ru-RU" dirty="0">
              <a:solidFill>
                <a:schemeClr val="bg1"/>
              </a:solidFill>
            </a:endParaRPr>
          </a:p>
        </p:txBody>
      </p:sp>
      <p:sp>
        <p:nvSpPr>
          <p:cNvPr id="23" name="TextBox 22"/>
          <p:cNvSpPr txBox="1"/>
          <p:nvPr/>
        </p:nvSpPr>
        <p:spPr>
          <a:xfrm>
            <a:off x="5004048" y="6381328"/>
            <a:ext cx="1296144" cy="369332"/>
          </a:xfrm>
          <a:prstGeom prst="rect">
            <a:avLst/>
          </a:prstGeom>
          <a:noFill/>
        </p:spPr>
        <p:txBody>
          <a:bodyPr wrap="square" rtlCol="0">
            <a:spAutoFit/>
          </a:bodyPr>
          <a:lstStyle/>
          <a:p>
            <a:r>
              <a:rPr lang="en-US" dirty="0" smtClean="0">
                <a:solidFill>
                  <a:schemeClr val="bg1"/>
                </a:solidFill>
              </a:rPr>
              <a:t>Wild boar</a:t>
            </a:r>
            <a:endParaRPr lang="ru-RU" dirty="0">
              <a:solidFill>
                <a:schemeClr val="bg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endParaRPr lang="ru-RU" dirty="0"/>
          </a:p>
        </p:txBody>
      </p:sp>
      <p:sp>
        <p:nvSpPr>
          <p:cNvPr id="3" name="Текст 2"/>
          <p:cNvSpPr>
            <a:spLocks noGrp="1"/>
          </p:cNvSpPr>
          <p:nvPr>
            <p:ph type="body" idx="1"/>
          </p:nvPr>
        </p:nvSpPr>
        <p:spPr>
          <a:xfrm>
            <a:off x="457200" y="476672"/>
            <a:ext cx="4040188" cy="1008112"/>
          </a:xfrm>
        </p:spPr>
        <p:txBody>
          <a:bodyPr/>
          <a:lstStyle/>
          <a:p>
            <a:r>
              <a:rPr lang="en-US" dirty="0" smtClean="0">
                <a:solidFill>
                  <a:schemeClr val="accent6">
                    <a:lumMod val="75000"/>
                  </a:schemeClr>
                </a:solidFill>
              </a:rPr>
              <a:t>Causes of Endangerment </a:t>
            </a:r>
            <a:endParaRPr lang="ru-RU" dirty="0">
              <a:solidFill>
                <a:schemeClr val="accent6">
                  <a:lumMod val="75000"/>
                </a:schemeClr>
              </a:solidFill>
            </a:endParaRPr>
          </a:p>
        </p:txBody>
      </p:sp>
      <p:sp>
        <p:nvSpPr>
          <p:cNvPr id="5" name="Текст 4"/>
          <p:cNvSpPr>
            <a:spLocks noGrp="1"/>
          </p:cNvSpPr>
          <p:nvPr>
            <p:ph type="body" sz="half" idx="3"/>
          </p:nvPr>
        </p:nvSpPr>
        <p:spPr>
          <a:xfrm>
            <a:off x="4645025" y="404664"/>
            <a:ext cx="4041775" cy="1152128"/>
          </a:xfrm>
        </p:spPr>
        <p:txBody>
          <a:bodyPr/>
          <a:lstStyle/>
          <a:p>
            <a:r>
              <a:rPr lang="en-US" dirty="0" smtClean="0">
                <a:solidFill>
                  <a:schemeClr val="accent6">
                    <a:lumMod val="75000"/>
                  </a:schemeClr>
                </a:solidFill>
              </a:rPr>
              <a:t>Solutions</a:t>
            </a:r>
            <a:endParaRPr lang="ru-RU" dirty="0">
              <a:solidFill>
                <a:schemeClr val="accent6">
                  <a:lumMod val="75000"/>
                </a:schemeClr>
              </a:solidFill>
            </a:endParaRPr>
          </a:p>
        </p:txBody>
      </p:sp>
      <p:sp>
        <p:nvSpPr>
          <p:cNvPr id="4" name="Содержимое 3"/>
          <p:cNvSpPr>
            <a:spLocks noGrp="1"/>
          </p:cNvSpPr>
          <p:nvPr>
            <p:ph sz="quarter" idx="2"/>
          </p:nvPr>
        </p:nvSpPr>
        <p:spPr>
          <a:xfrm>
            <a:off x="457200" y="1556792"/>
            <a:ext cx="4040188" cy="4861597"/>
          </a:xfrm>
        </p:spPr>
        <p:txBody>
          <a:bodyPr>
            <a:normAutofit fontScale="92500" lnSpcReduction="20000"/>
          </a:bodyPr>
          <a:lstStyle/>
          <a:p>
            <a:r>
              <a:rPr lang="en-US" dirty="0" smtClean="0">
                <a:solidFill>
                  <a:schemeClr val="tx1">
                    <a:lumMod val="20000"/>
                    <a:lumOff val="80000"/>
                  </a:schemeClr>
                </a:solidFill>
              </a:rPr>
              <a:t>Habitat loss, poaching, and expansion of human population have together contributed to their being endangered. They are widely hunted for their body-parts, which are used in traditional Chinese medicines.</a:t>
            </a:r>
          </a:p>
          <a:p>
            <a:r>
              <a:rPr lang="en-US" dirty="0" smtClean="0">
                <a:solidFill>
                  <a:schemeClr val="tx2"/>
                </a:solidFill>
              </a:rPr>
              <a:t>Due to shortage in their numbers, this species of animal has been inbreeded. </a:t>
            </a:r>
            <a:r>
              <a:rPr lang="en-US" dirty="0" smtClean="0">
                <a:solidFill>
                  <a:schemeClr val="tx1">
                    <a:lumMod val="20000"/>
                    <a:lumOff val="80000"/>
                  </a:schemeClr>
                </a:solidFill>
              </a:rPr>
              <a:t>About 80 percent of the White tiger cubs are born with serious birth-defects and they soon die. It has resulted in high mortality and disabilities.</a:t>
            </a:r>
          </a:p>
          <a:p>
            <a:endParaRPr lang="ru-RU" dirty="0" smtClean="0">
              <a:solidFill>
                <a:schemeClr val="tx1">
                  <a:lumMod val="20000"/>
                  <a:lumOff val="80000"/>
                </a:schemeClr>
              </a:solidFill>
            </a:endParaRPr>
          </a:p>
          <a:p>
            <a:endParaRPr lang="ru-RU" dirty="0"/>
          </a:p>
        </p:txBody>
      </p:sp>
      <p:sp>
        <p:nvSpPr>
          <p:cNvPr id="6" name="Содержимое 5"/>
          <p:cNvSpPr>
            <a:spLocks noGrp="1"/>
          </p:cNvSpPr>
          <p:nvPr>
            <p:ph sz="quarter" idx="4"/>
          </p:nvPr>
        </p:nvSpPr>
        <p:spPr>
          <a:xfrm>
            <a:off x="4645025" y="1484784"/>
            <a:ext cx="4041775" cy="4933605"/>
          </a:xfrm>
        </p:spPr>
        <p:txBody>
          <a:bodyPr>
            <a:normAutofit lnSpcReduction="10000"/>
          </a:bodyPr>
          <a:lstStyle/>
          <a:p>
            <a:r>
              <a:rPr lang="en-US" dirty="0" smtClean="0">
                <a:solidFill>
                  <a:schemeClr val="tx2"/>
                </a:solidFill>
              </a:rPr>
              <a:t>World Wildlife Federation (WWF) and many other wildlife organizations are working with the support of the government for the cause of protecting them from becoming extinct.</a:t>
            </a:r>
          </a:p>
          <a:p>
            <a:r>
              <a:rPr lang="en-US" dirty="0" smtClean="0">
                <a:solidFill>
                  <a:schemeClr val="tx2"/>
                </a:solidFill>
              </a:rPr>
              <a:t>Due to increasing number of genetic problems, the Species Survival Plan (SSP) coordinators are not in favor of continuing the breeding of White tiger in their managed programs.</a:t>
            </a:r>
            <a:endParaRPr lang="ru-RU" dirty="0">
              <a:solidFill>
                <a:schemeClr val="tx2"/>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descr="animals,india-576645bb2390b5715011f7c6b900ab89_h.jpg"/>
          <p:cNvPicPr>
            <a:picLocks noChangeAspect="1"/>
          </p:cNvPicPr>
          <p:nvPr/>
        </p:nvPicPr>
        <p:blipFill>
          <a:blip r:embed="rId2" cstate="print"/>
          <a:stretch>
            <a:fillRect/>
          </a:stretch>
        </p:blipFill>
        <p:spPr>
          <a:xfrm>
            <a:off x="2123728" y="476672"/>
            <a:ext cx="4542585" cy="5976664"/>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sec_type3_96.jpg"/>
          <p:cNvPicPr>
            <a:picLocks noChangeAspect="1"/>
          </p:cNvPicPr>
          <p:nvPr/>
        </p:nvPicPr>
        <p:blipFill>
          <a:blip r:embed="rId2" cstate="print"/>
          <a:stretch>
            <a:fillRect/>
          </a:stretch>
        </p:blipFill>
        <p:spPr>
          <a:xfrm>
            <a:off x="539552" y="1340768"/>
            <a:ext cx="8104748" cy="3528392"/>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Метро">
  <a:themeElements>
    <a:clrScheme name="Другая 5">
      <a:dk1>
        <a:sysClr val="windowText" lastClr="000000"/>
      </a:dk1>
      <a:lt1>
        <a:srgbClr val="D59800"/>
      </a:lt1>
      <a:dk2>
        <a:srgbClr val="6A4C00"/>
      </a:dk2>
      <a:lt2>
        <a:srgbClr val="FBEEC9"/>
      </a:lt2>
      <a:accent1>
        <a:srgbClr val="FFE7AB"/>
      </a:accent1>
      <a:accent2>
        <a:srgbClr val="A5644E"/>
      </a:accent2>
      <a:accent3>
        <a:srgbClr val="7B4B3A"/>
      </a:accent3>
      <a:accent4>
        <a:srgbClr val="C3986D"/>
      </a:accent4>
      <a:accent5>
        <a:srgbClr val="A19574"/>
      </a:accent5>
      <a:accent6>
        <a:srgbClr val="FFC840"/>
      </a:accent6>
      <a:hlink>
        <a:srgbClr val="6A4C00"/>
      </a:hlink>
      <a:folHlink>
        <a:srgbClr val="6A4C00"/>
      </a:folHlink>
    </a:clrScheme>
    <a:fontScheme name="Обычная">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346</TotalTime>
  <Words>519</Words>
  <Application>Microsoft Office PowerPoint</Application>
  <PresentationFormat>Экран (4:3)</PresentationFormat>
  <Paragraphs>43</Paragraphs>
  <Slides>24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24</vt:i4>
      </vt:variant>
    </vt:vector>
  </HeadingPairs>
  <TitlesOfParts>
    <vt:vector size="25" baseType="lpstr">
      <vt:lpstr>Метро</vt:lpstr>
      <vt:lpstr>White TIger</vt:lpstr>
      <vt:lpstr>Слайд 2</vt:lpstr>
      <vt:lpstr>Слайд 3</vt:lpstr>
      <vt:lpstr>REMEMBER</vt:lpstr>
      <vt:lpstr>Behaviour</vt:lpstr>
      <vt:lpstr>The White Bengal tigers eat water buffalo, goat, deer and wild boar. Their diet in captivity is mainly chicken, horsemeat or kangaroo meat five days a week. They also fast on bones twice a week in captivity.</vt:lpstr>
      <vt:lpstr>Слайд 7</vt:lpstr>
      <vt:lpstr>Слайд 8</vt:lpstr>
      <vt:lpstr>Слайд 9</vt:lpstr>
      <vt:lpstr>Interesting facts </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Thank you for your  attention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White TIger</dc:title>
  <dc:creator>Ksenya</dc:creator>
  <cp:lastModifiedBy>Ksenya</cp:lastModifiedBy>
  <cp:revision>36</cp:revision>
  <dcterms:created xsi:type="dcterms:W3CDTF">2013-02-20T14:27:20Z</dcterms:created>
  <dcterms:modified xsi:type="dcterms:W3CDTF">2014-06-04T15:21:30Z</dcterms:modified>
</cp:coreProperties>
</file>