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130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39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1B1E1-91B9-4EDB-83A3-1468D636FFC9}"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ru-RU"/>
        </a:p>
      </dgm:t>
    </dgm:pt>
    <dgm:pt modelId="{BC8BE045-0566-464B-ACEA-D741B67DFB0B}">
      <dgm:prSet phldrT="[Текст]"/>
      <dgm:spPr/>
      <dgm:t>
        <a:bodyPr/>
        <a:lstStyle/>
        <a:p>
          <a:r>
            <a:rPr lang="ru-RU" dirty="0" smtClean="0">
              <a:latin typeface="Constantia" pitchFamily="18" charset="0"/>
            </a:rPr>
            <a:t>для них характерно только половое размножение</a:t>
          </a:r>
          <a:endParaRPr lang="ru-RU" dirty="0">
            <a:latin typeface="Constantia" pitchFamily="18" charset="0"/>
          </a:endParaRPr>
        </a:p>
      </dgm:t>
    </dgm:pt>
    <dgm:pt modelId="{EDE350BB-D534-4196-AD9B-A58BA46CA4A5}" type="parTrans" cxnId="{372F0808-9186-4042-B955-7ED0ADA25910}">
      <dgm:prSet/>
      <dgm:spPr/>
      <dgm:t>
        <a:bodyPr/>
        <a:lstStyle/>
        <a:p>
          <a:endParaRPr lang="ru-RU">
            <a:latin typeface="Constantia" pitchFamily="18" charset="0"/>
          </a:endParaRPr>
        </a:p>
      </dgm:t>
    </dgm:pt>
    <dgm:pt modelId="{8981BF55-66CF-43BE-B01D-CB819B215089}" type="sibTrans" cxnId="{372F0808-9186-4042-B955-7ED0ADA25910}">
      <dgm:prSet/>
      <dgm:spPr/>
      <dgm:t>
        <a:bodyPr/>
        <a:lstStyle/>
        <a:p>
          <a:endParaRPr lang="ru-RU">
            <a:latin typeface="Constantia" pitchFamily="18" charset="0"/>
          </a:endParaRPr>
        </a:p>
      </dgm:t>
    </dgm:pt>
    <dgm:pt modelId="{E2F5CD69-44BB-40CD-8C26-F7A98E4FDE58}">
      <dgm:prSet phldrT="[Текст]"/>
      <dgm:spPr/>
      <dgm:t>
        <a:bodyPr/>
        <a:lstStyle/>
        <a:p>
          <a:r>
            <a:rPr lang="ru-RU" dirty="0" smtClean="0">
              <a:latin typeface="Constantia" pitchFamily="18" charset="0"/>
            </a:rPr>
            <a:t>в основном очень редкая смена поколений</a:t>
          </a:r>
          <a:endParaRPr lang="ru-RU" dirty="0">
            <a:latin typeface="Constantia" pitchFamily="18" charset="0"/>
          </a:endParaRPr>
        </a:p>
      </dgm:t>
    </dgm:pt>
    <dgm:pt modelId="{2FA18A55-03C3-4344-BA96-20014B7F817C}" type="parTrans" cxnId="{F1DA0CFC-F44C-48F3-8994-02D6C964702D}">
      <dgm:prSet/>
      <dgm:spPr/>
      <dgm:t>
        <a:bodyPr/>
        <a:lstStyle/>
        <a:p>
          <a:endParaRPr lang="ru-RU">
            <a:latin typeface="Constantia" pitchFamily="18" charset="0"/>
          </a:endParaRPr>
        </a:p>
      </dgm:t>
    </dgm:pt>
    <dgm:pt modelId="{5BD80508-035C-4EEB-B719-26AD1710E962}" type="sibTrans" cxnId="{F1DA0CFC-F44C-48F3-8994-02D6C964702D}">
      <dgm:prSet/>
      <dgm:spPr/>
      <dgm:t>
        <a:bodyPr/>
        <a:lstStyle/>
        <a:p>
          <a:endParaRPr lang="ru-RU">
            <a:latin typeface="Constantia" pitchFamily="18" charset="0"/>
          </a:endParaRPr>
        </a:p>
      </dgm:t>
    </dgm:pt>
    <dgm:pt modelId="{632F9FAD-CA18-4028-ACF9-3876F58BA9D3}">
      <dgm:prSet phldrT="[Текст]"/>
      <dgm:spPr/>
      <dgm:t>
        <a:bodyPr/>
        <a:lstStyle/>
        <a:p>
          <a:r>
            <a:rPr lang="ru-RU" dirty="0" smtClean="0">
              <a:latin typeface="Constantia" pitchFamily="18" charset="0"/>
            </a:rPr>
            <a:t>количество особей в потомстве невелико</a:t>
          </a:r>
          <a:endParaRPr lang="ru-RU" dirty="0">
            <a:latin typeface="Constantia" pitchFamily="18" charset="0"/>
          </a:endParaRPr>
        </a:p>
      </dgm:t>
    </dgm:pt>
    <dgm:pt modelId="{27BD676E-8400-4D08-9177-5200328FD468}" type="parTrans" cxnId="{7AB1185D-C67C-4F5B-BFB0-2E0862596EC7}">
      <dgm:prSet/>
      <dgm:spPr/>
      <dgm:t>
        <a:bodyPr/>
        <a:lstStyle/>
        <a:p>
          <a:endParaRPr lang="ru-RU">
            <a:latin typeface="Constantia" pitchFamily="18" charset="0"/>
          </a:endParaRPr>
        </a:p>
      </dgm:t>
    </dgm:pt>
    <dgm:pt modelId="{FD97662A-EC1B-44BF-A1AC-1DCBC030E23D}" type="sibTrans" cxnId="{7AB1185D-C67C-4F5B-BFB0-2E0862596EC7}">
      <dgm:prSet/>
      <dgm:spPr/>
      <dgm:t>
        <a:bodyPr/>
        <a:lstStyle/>
        <a:p>
          <a:endParaRPr lang="ru-RU">
            <a:latin typeface="Constantia" pitchFamily="18" charset="0"/>
          </a:endParaRPr>
        </a:p>
      </dgm:t>
    </dgm:pt>
    <dgm:pt modelId="{A305464B-0B0A-4CF8-A17A-A8555C1326CB}" type="pres">
      <dgm:prSet presAssocID="{B421B1E1-91B9-4EDB-83A3-1468D636FFC9}" presName="diagram" presStyleCnt="0">
        <dgm:presLayoutVars>
          <dgm:dir/>
          <dgm:resizeHandles val="exact"/>
        </dgm:presLayoutVars>
      </dgm:prSet>
      <dgm:spPr/>
    </dgm:pt>
    <dgm:pt modelId="{02C9BC4D-1248-45AE-A8C0-5482E82F068D}" type="pres">
      <dgm:prSet presAssocID="{BC8BE045-0566-464B-ACEA-D741B67DFB0B}" presName="node" presStyleLbl="node1" presStyleIdx="0" presStyleCnt="3">
        <dgm:presLayoutVars>
          <dgm:bulletEnabled val="1"/>
        </dgm:presLayoutVars>
      </dgm:prSet>
      <dgm:spPr/>
      <dgm:t>
        <a:bodyPr/>
        <a:lstStyle/>
        <a:p>
          <a:endParaRPr lang="ru-RU"/>
        </a:p>
      </dgm:t>
    </dgm:pt>
    <dgm:pt modelId="{1BA8F0E7-50C4-4AC2-92D2-6EF06572297A}" type="pres">
      <dgm:prSet presAssocID="{8981BF55-66CF-43BE-B01D-CB819B215089}" presName="sibTrans" presStyleCnt="0"/>
      <dgm:spPr/>
    </dgm:pt>
    <dgm:pt modelId="{4AE26DB1-6EFC-4638-B924-18628296B53C}" type="pres">
      <dgm:prSet presAssocID="{E2F5CD69-44BB-40CD-8C26-F7A98E4FDE58}" presName="node" presStyleLbl="node1" presStyleIdx="1" presStyleCnt="3">
        <dgm:presLayoutVars>
          <dgm:bulletEnabled val="1"/>
        </dgm:presLayoutVars>
      </dgm:prSet>
      <dgm:spPr/>
      <dgm:t>
        <a:bodyPr/>
        <a:lstStyle/>
        <a:p>
          <a:endParaRPr lang="ru-RU"/>
        </a:p>
      </dgm:t>
    </dgm:pt>
    <dgm:pt modelId="{85669977-17CB-4778-A17D-2686A794FCCC}" type="pres">
      <dgm:prSet presAssocID="{5BD80508-035C-4EEB-B719-26AD1710E962}" presName="sibTrans" presStyleCnt="0"/>
      <dgm:spPr/>
    </dgm:pt>
    <dgm:pt modelId="{98444E55-4D57-4426-947A-125AA5503967}" type="pres">
      <dgm:prSet presAssocID="{632F9FAD-CA18-4028-ACF9-3876F58BA9D3}" presName="node" presStyleLbl="node1" presStyleIdx="2" presStyleCnt="3">
        <dgm:presLayoutVars>
          <dgm:bulletEnabled val="1"/>
        </dgm:presLayoutVars>
      </dgm:prSet>
      <dgm:spPr/>
      <dgm:t>
        <a:bodyPr/>
        <a:lstStyle/>
        <a:p>
          <a:endParaRPr lang="ru-RU"/>
        </a:p>
      </dgm:t>
    </dgm:pt>
  </dgm:ptLst>
  <dgm:cxnLst>
    <dgm:cxn modelId="{805C265C-F4D7-46B5-9A51-959DB03AF26F}" type="presOf" srcId="{632F9FAD-CA18-4028-ACF9-3876F58BA9D3}" destId="{98444E55-4D57-4426-947A-125AA5503967}" srcOrd="0" destOrd="0" presId="urn:microsoft.com/office/officeart/2005/8/layout/default"/>
    <dgm:cxn modelId="{F8A4A732-C835-45CB-85DA-BE106A36A2F1}" type="presOf" srcId="{E2F5CD69-44BB-40CD-8C26-F7A98E4FDE58}" destId="{4AE26DB1-6EFC-4638-B924-18628296B53C}" srcOrd="0" destOrd="0" presId="urn:microsoft.com/office/officeart/2005/8/layout/default"/>
    <dgm:cxn modelId="{372F0808-9186-4042-B955-7ED0ADA25910}" srcId="{B421B1E1-91B9-4EDB-83A3-1468D636FFC9}" destId="{BC8BE045-0566-464B-ACEA-D741B67DFB0B}" srcOrd="0" destOrd="0" parTransId="{EDE350BB-D534-4196-AD9B-A58BA46CA4A5}" sibTransId="{8981BF55-66CF-43BE-B01D-CB819B215089}"/>
    <dgm:cxn modelId="{7AB1185D-C67C-4F5B-BFB0-2E0862596EC7}" srcId="{B421B1E1-91B9-4EDB-83A3-1468D636FFC9}" destId="{632F9FAD-CA18-4028-ACF9-3876F58BA9D3}" srcOrd="2" destOrd="0" parTransId="{27BD676E-8400-4D08-9177-5200328FD468}" sibTransId="{FD97662A-EC1B-44BF-A1AC-1DCBC030E23D}"/>
    <dgm:cxn modelId="{3CC5A5DE-42CD-4EA8-953C-401B3E12F449}" type="presOf" srcId="{BC8BE045-0566-464B-ACEA-D741B67DFB0B}" destId="{02C9BC4D-1248-45AE-A8C0-5482E82F068D}" srcOrd="0" destOrd="0" presId="urn:microsoft.com/office/officeart/2005/8/layout/default"/>
    <dgm:cxn modelId="{F1DA0CFC-F44C-48F3-8994-02D6C964702D}" srcId="{B421B1E1-91B9-4EDB-83A3-1468D636FFC9}" destId="{E2F5CD69-44BB-40CD-8C26-F7A98E4FDE58}" srcOrd="1" destOrd="0" parTransId="{2FA18A55-03C3-4344-BA96-20014B7F817C}" sibTransId="{5BD80508-035C-4EEB-B719-26AD1710E962}"/>
    <dgm:cxn modelId="{2D56FE8F-63BF-4A5B-BB77-F128C3B028EA}" type="presOf" srcId="{B421B1E1-91B9-4EDB-83A3-1468D636FFC9}" destId="{A305464B-0B0A-4CF8-A17A-A8555C1326CB}" srcOrd="0" destOrd="0" presId="urn:microsoft.com/office/officeart/2005/8/layout/default"/>
    <dgm:cxn modelId="{E3FA7407-9607-45A1-82E6-6774E055B5CB}" type="presParOf" srcId="{A305464B-0B0A-4CF8-A17A-A8555C1326CB}" destId="{02C9BC4D-1248-45AE-A8C0-5482E82F068D}" srcOrd="0" destOrd="0" presId="urn:microsoft.com/office/officeart/2005/8/layout/default"/>
    <dgm:cxn modelId="{3B1DBFB9-0D57-41F4-892A-EF08E3380FB9}" type="presParOf" srcId="{A305464B-0B0A-4CF8-A17A-A8555C1326CB}" destId="{1BA8F0E7-50C4-4AC2-92D2-6EF06572297A}" srcOrd="1" destOrd="0" presId="urn:microsoft.com/office/officeart/2005/8/layout/default"/>
    <dgm:cxn modelId="{2086854F-FA2D-407B-8C87-491140381167}" type="presParOf" srcId="{A305464B-0B0A-4CF8-A17A-A8555C1326CB}" destId="{4AE26DB1-6EFC-4638-B924-18628296B53C}" srcOrd="2" destOrd="0" presId="urn:microsoft.com/office/officeart/2005/8/layout/default"/>
    <dgm:cxn modelId="{A1972DC7-D13D-42C9-9344-79153680F4C9}" type="presParOf" srcId="{A305464B-0B0A-4CF8-A17A-A8555C1326CB}" destId="{85669977-17CB-4778-A17D-2686A794FCCC}" srcOrd="3" destOrd="0" presId="urn:microsoft.com/office/officeart/2005/8/layout/default"/>
    <dgm:cxn modelId="{BF449DC1-7190-4DB9-BE6E-583285683AEC}" type="presParOf" srcId="{A305464B-0B0A-4CF8-A17A-A8555C1326CB}" destId="{98444E55-4D57-4426-947A-125AA550396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3F3FB-9838-4B08-8602-1CA5A794B4E4}" type="doc">
      <dgm:prSet loTypeId="urn:microsoft.com/office/officeart/2005/8/layout/process2" loCatId="process" qsTypeId="urn:microsoft.com/office/officeart/2005/8/quickstyle/simple5" qsCatId="simple" csTypeId="urn:microsoft.com/office/officeart/2005/8/colors/colorful4" csCatId="colorful" phldr="1"/>
      <dgm:spPr/>
    </dgm:pt>
    <dgm:pt modelId="{259CAD96-72DD-4909-8077-814580911CDF}">
      <dgm:prSet phldrT="[Текст]" custT="1"/>
      <dgm:spPr/>
      <dgm:t>
        <a:bodyPr/>
        <a:lstStyle/>
        <a:p>
          <a:r>
            <a:rPr lang="ru-RU" sz="2000" dirty="0" smtClean="0">
              <a:latin typeface="Constantia" pitchFamily="18" charset="0"/>
            </a:rPr>
            <a:t>Одомашнивание</a:t>
          </a:r>
          <a:endParaRPr lang="ru-RU" sz="2000" dirty="0">
            <a:latin typeface="Constantia" pitchFamily="18" charset="0"/>
          </a:endParaRPr>
        </a:p>
      </dgm:t>
    </dgm:pt>
    <dgm:pt modelId="{8694CA9F-7D05-4162-82A8-D164BA7105F6}" type="parTrans" cxnId="{F5FF4F8C-891B-4FD5-BD66-8E6F124822C2}">
      <dgm:prSet/>
      <dgm:spPr/>
      <dgm:t>
        <a:bodyPr/>
        <a:lstStyle/>
        <a:p>
          <a:endParaRPr lang="ru-RU" sz="3200">
            <a:latin typeface="Constantia" pitchFamily="18" charset="0"/>
          </a:endParaRPr>
        </a:p>
      </dgm:t>
    </dgm:pt>
    <dgm:pt modelId="{483C6827-E0A4-4FFF-AA44-C03DD74BE81A}" type="sibTrans" cxnId="{F5FF4F8C-891B-4FD5-BD66-8E6F124822C2}">
      <dgm:prSet/>
      <dgm:spPr/>
      <dgm:t>
        <a:bodyPr/>
        <a:lstStyle/>
        <a:p>
          <a:endParaRPr lang="ru-RU" sz="3200">
            <a:latin typeface="Constantia" pitchFamily="18" charset="0"/>
          </a:endParaRPr>
        </a:p>
      </dgm:t>
    </dgm:pt>
    <dgm:pt modelId="{5B4B7022-F16C-4086-9779-87006D6391ED}">
      <dgm:prSet phldrT="[Текст]" custT="1"/>
      <dgm:spPr/>
      <dgm:t>
        <a:bodyPr/>
        <a:lstStyle/>
        <a:p>
          <a:r>
            <a:rPr lang="ru-RU" sz="2000" dirty="0" smtClean="0">
              <a:latin typeface="Constantia" pitchFamily="18" charset="0"/>
            </a:rPr>
            <a:t>Ослабление действия стабилизирующего отбора </a:t>
          </a:r>
          <a:endParaRPr lang="ru-RU" sz="2000" dirty="0">
            <a:latin typeface="Constantia" pitchFamily="18" charset="0"/>
          </a:endParaRPr>
        </a:p>
      </dgm:t>
    </dgm:pt>
    <dgm:pt modelId="{105B0DEB-B334-49E3-A1C2-1BB45D64EDE3}" type="parTrans" cxnId="{365F9F71-A1CF-48A2-BA78-D74280B334E5}">
      <dgm:prSet/>
      <dgm:spPr/>
      <dgm:t>
        <a:bodyPr/>
        <a:lstStyle/>
        <a:p>
          <a:endParaRPr lang="ru-RU" sz="3200">
            <a:latin typeface="Constantia" pitchFamily="18" charset="0"/>
          </a:endParaRPr>
        </a:p>
      </dgm:t>
    </dgm:pt>
    <dgm:pt modelId="{F91E13CB-E757-4CEB-9BD2-4204E042859D}" type="sibTrans" cxnId="{365F9F71-A1CF-48A2-BA78-D74280B334E5}">
      <dgm:prSet/>
      <dgm:spPr/>
      <dgm:t>
        <a:bodyPr/>
        <a:lstStyle/>
        <a:p>
          <a:endParaRPr lang="ru-RU" sz="3200">
            <a:latin typeface="Constantia" pitchFamily="18" charset="0"/>
          </a:endParaRPr>
        </a:p>
      </dgm:t>
    </dgm:pt>
    <dgm:pt modelId="{E84AA7AF-012E-4706-B8FC-C098787FC6FA}">
      <dgm:prSet phldrT="[Текст]" custT="1"/>
      <dgm:spPr/>
      <dgm:t>
        <a:bodyPr/>
        <a:lstStyle/>
        <a:p>
          <a:r>
            <a:rPr lang="ru-RU" sz="2000" dirty="0" smtClean="0">
              <a:latin typeface="Constantia" pitchFamily="18" charset="0"/>
            </a:rPr>
            <a:t>Повышение уровня изменчивости</a:t>
          </a:r>
          <a:endParaRPr lang="ru-RU" sz="2000" dirty="0">
            <a:latin typeface="Constantia" pitchFamily="18" charset="0"/>
          </a:endParaRPr>
        </a:p>
      </dgm:t>
    </dgm:pt>
    <dgm:pt modelId="{5343B977-BD8B-434C-8FD2-DB5CCB8BE186}" type="parTrans" cxnId="{E3D653A5-05EE-4119-9FDA-0B154C88BAA0}">
      <dgm:prSet/>
      <dgm:spPr/>
      <dgm:t>
        <a:bodyPr/>
        <a:lstStyle/>
        <a:p>
          <a:endParaRPr lang="ru-RU" sz="3200">
            <a:latin typeface="Constantia" pitchFamily="18" charset="0"/>
          </a:endParaRPr>
        </a:p>
      </dgm:t>
    </dgm:pt>
    <dgm:pt modelId="{0E8E6C39-E4CD-41D9-A8CB-C15A212D9C32}" type="sibTrans" cxnId="{E3D653A5-05EE-4119-9FDA-0B154C88BAA0}">
      <dgm:prSet/>
      <dgm:spPr/>
      <dgm:t>
        <a:bodyPr/>
        <a:lstStyle/>
        <a:p>
          <a:endParaRPr lang="ru-RU" sz="3200">
            <a:latin typeface="Constantia" pitchFamily="18" charset="0"/>
          </a:endParaRPr>
        </a:p>
      </dgm:t>
    </dgm:pt>
    <dgm:pt modelId="{8640C79B-8B66-4CAE-944B-5729EC81CB58}" type="pres">
      <dgm:prSet presAssocID="{A313F3FB-9838-4B08-8602-1CA5A794B4E4}" presName="linearFlow" presStyleCnt="0">
        <dgm:presLayoutVars>
          <dgm:resizeHandles val="exact"/>
        </dgm:presLayoutVars>
      </dgm:prSet>
      <dgm:spPr/>
    </dgm:pt>
    <dgm:pt modelId="{18023EB3-0A86-4423-AAB7-4677B2DE2373}" type="pres">
      <dgm:prSet presAssocID="{259CAD96-72DD-4909-8077-814580911CDF}" presName="node" presStyleLbl="node1" presStyleIdx="0" presStyleCnt="3">
        <dgm:presLayoutVars>
          <dgm:bulletEnabled val="1"/>
        </dgm:presLayoutVars>
      </dgm:prSet>
      <dgm:spPr/>
    </dgm:pt>
    <dgm:pt modelId="{36EB4A3C-37A2-42F4-889E-60197B51C90B}" type="pres">
      <dgm:prSet presAssocID="{483C6827-E0A4-4FFF-AA44-C03DD74BE81A}" presName="sibTrans" presStyleLbl="sibTrans2D1" presStyleIdx="0" presStyleCnt="2"/>
      <dgm:spPr/>
    </dgm:pt>
    <dgm:pt modelId="{07EE5E3E-E37C-4B2D-B02C-979138C10622}" type="pres">
      <dgm:prSet presAssocID="{483C6827-E0A4-4FFF-AA44-C03DD74BE81A}" presName="connectorText" presStyleLbl="sibTrans2D1" presStyleIdx="0" presStyleCnt="2"/>
      <dgm:spPr/>
    </dgm:pt>
    <dgm:pt modelId="{0A1DD602-1DCF-4486-A1AB-81B9FCDFBDBA}" type="pres">
      <dgm:prSet presAssocID="{5B4B7022-F16C-4086-9779-87006D6391ED}" presName="node" presStyleLbl="node1" presStyleIdx="1" presStyleCnt="3">
        <dgm:presLayoutVars>
          <dgm:bulletEnabled val="1"/>
        </dgm:presLayoutVars>
      </dgm:prSet>
      <dgm:spPr/>
    </dgm:pt>
    <dgm:pt modelId="{387A50D3-1636-4393-9DA7-1E1007A1AD14}" type="pres">
      <dgm:prSet presAssocID="{F91E13CB-E757-4CEB-9BD2-4204E042859D}" presName="sibTrans" presStyleLbl="sibTrans2D1" presStyleIdx="1" presStyleCnt="2"/>
      <dgm:spPr/>
    </dgm:pt>
    <dgm:pt modelId="{95203596-62DE-45A8-A925-D6722B31F551}" type="pres">
      <dgm:prSet presAssocID="{F91E13CB-E757-4CEB-9BD2-4204E042859D}" presName="connectorText" presStyleLbl="sibTrans2D1" presStyleIdx="1" presStyleCnt="2"/>
      <dgm:spPr/>
    </dgm:pt>
    <dgm:pt modelId="{4FCB46AC-355A-46AD-B016-115ED5055FD5}" type="pres">
      <dgm:prSet presAssocID="{E84AA7AF-012E-4706-B8FC-C098787FC6FA}" presName="node" presStyleLbl="node1" presStyleIdx="2" presStyleCnt="3">
        <dgm:presLayoutVars>
          <dgm:bulletEnabled val="1"/>
        </dgm:presLayoutVars>
      </dgm:prSet>
      <dgm:spPr/>
    </dgm:pt>
  </dgm:ptLst>
  <dgm:cxnLst>
    <dgm:cxn modelId="{8D786210-13EE-45A7-87B7-C2206D38576A}" type="presOf" srcId="{483C6827-E0A4-4FFF-AA44-C03DD74BE81A}" destId="{07EE5E3E-E37C-4B2D-B02C-979138C10622}" srcOrd="1" destOrd="0" presId="urn:microsoft.com/office/officeart/2005/8/layout/process2"/>
    <dgm:cxn modelId="{000C5030-50C3-4604-9006-A8E24D65A71E}" type="presOf" srcId="{A313F3FB-9838-4B08-8602-1CA5A794B4E4}" destId="{8640C79B-8B66-4CAE-944B-5729EC81CB58}" srcOrd="0" destOrd="0" presId="urn:microsoft.com/office/officeart/2005/8/layout/process2"/>
    <dgm:cxn modelId="{F5FF4F8C-891B-4FD5-BD66-8E6F124822C2}" srcId="{A313F3FB-9838-4B08-8602-1CA5A794B4E4}" destId="{259CAD96-72DD-4909-8077-814580911CDF}" srcOrd="0" destOrd="0" parTransId="{8694CA9F-7D05-4162-82A8-D164BA7105F6}" sibTransId="{483C6827-E0A4-4FFF-AA44-C03DD74BE81A}"/>
    <dgm:cxn modelId="{4DEF5EAD-48FB-4009-9B43-61B80ED684E2}" type="presOf" srcId="{5B4B7022-F16C-4086-9779-87006D6391ED}" destId="{0A1DD602-1DCF-4486-A1AB-81B9FCDFBDBA}" srcOrd="0" destOrd="0" presId="urn:microsoft.com/office/officeart/2005/8/layout/process2"/>
    <dgm:cxn modelId="{73B61FCC-4493-4270-B1F7-975D3E06BBD7}" type="presOf" srcId="{F91E13CB-E757-4CEB-9BD2-4204E042859D}" destId="{95203596-62DE-45A8-A925-D6722B31F551}" srcOrd="1" destOrd="0" presId="urn:microsoft.com/office/officeart/2005/8/layout/process2"/>
    <dgm:cxn modelId="{E3D653A5-05EE-4119-9FDA-0B154C88BAA0}" srcId="{A313F3FB-9838-4B08-8602-1CA5A794B4E4}" destId="{E84AA7AF-012E-4706-B8FC-C098787FC6FA}" srcOrd="2" destOrd="0" parTransId="{5343B977-BD8B-434C-8FD2-DB5CCB8BE186}" sibTransId="{0E8E6C39-E4CD-41D9-A8CB-C15A212D9C32}"/>
    <dgm:cxn modelId="{5FE0C7DF-14DD-46D8-9D0F-3CAC8AEE232E}" type="presOf" srcId="{E84AA7AF-012E-4706-B8FC-C098787FC6FA}" destId="{4FCB46AC-355A-46AD-B016-115ED5055FD5}" srcOrd="0" destOrd="0" presId="urn:microsoft.com/office/officeart/2005/8/layout/process2"/>
    <dgm:cxn modelId="{54DB03C5-46F1-4F43-8ABC-04CB642A6640}" type="presOf" srcId="{259CAD96-72DD-4909-8077-814580911CDF}" destId="{18023EB3-0A86-4423-AAB7-4677B2DE2373}" srcOrd="0" destOrd="0" presId="urn:microsoft.com/office/officeart/2005/8/layout/process2"/>
    <dgm:cxn modelId="{365F9F71-A1CF-48A2-BA78-D74280B334E5}" srcId="{A313F3FB-9838-4B08-8602-1CA5A794B4E4}" destId="{5B4B7022-F16C-4086-9779-87006D6391ED}" srcOrd="1" destOrd="0" parTransId="{105B0DEB-B334-49E3-A1C2-1BB45D64EDE3}" sibTransId="{F91E13CB-E757-4CEB-9BD2-4204E042859D}"/>
    <dgm:cxn modelId="{719B8B54-24C1-444C-9800-B1F6D53CF4CE}" type="presOf" srcId="{F91E13CB-E757-4CEB-9BD2-4204E042859D}" destId="{387A50D3-1636-4393-9DA7-1E1007A1AD14}" srcOrd="0" destOrd="0" presId="urn:microsoft.com/office/officeart/2005/8/layout/process2"/>
    <dgm:cxn modelId="{A9F60735-EBC3-4E9B-98DE-91A2B638E751}" type="presOf" srcId="{483C6827-E0A4-4FFF-AA44-C03DD74BE81A}" destId="{36EB4A3C-37A2-42F4-889E-60197B51C90B}" srcOrd="0" destOrd="0" presId="urn:microsoft.com/office/officeart/2005/8/layout/process2"/>
    <dgm:cxn modelId="{D1FA9907-A570-48FE-A8ED-F367CE280BE4}" type="presParOf" srcId="{8640C79B-8B66-4CAE-944B-5729EC81CB58}" destId="{18023EB3-0A86-4423-AAB7-4677B2DE2373}" srcOrd="0" destOrd="0" presId="urn:microsoft.com/office/officeart/2005/8/layout/process2"/>
    <dgm:cxn modelId="{EAA6D67A-D4EE-4454-8B43-C93F174330BE}" type="presParOf" srcId="{8640C79B-8B66-4CAE-944B-5729EC81CB58}" destId="{36EB4A3C-37A2-42F4-889E-60197B51C90B}" srcOrd="1" destOrd="0" presId="urn:microsoft.com/office/officeart/2005/8/layout/process2"/>
    <dgm:cxn modelId="{916AFBE5-0444-4449-BF04-FFD8F667A5A6}" type="presParOf" srcId="{36EB4A3C-37A2-42F4-889E-60197B51C90B}" destId="{07EE5E3E-E37C-4B2D-B02C-979138C10622}" srcOrd="0" destOrd="0" presId="urn:microsoft.com/office/officeart/2005/8/layout/process2"/>
    <dgm:cxn modelId="{BB8151DD-00A2-4C00-9B25-F78BD424A5A1}" type="presParOf" srcId="{8640C79B-8B66-4CAE-944B-5729EC81CB58}" destId="{0A1DD602-1DCF-4486-A1AB-81B9FCDFBDBA}" srcOrd="2" destOrd="0" presId="urn:microsoft.com/office/officeart/2005/8/layout/process2"/>
    <dgm:cxn modelId="{1915774D-77AB-4F97-9F27-5CD9F96BE66D}" type="presParOf" srcId="{8640C79B-8B66-4CAE-944B-5729EC81CB58}" destId="{387A50D3-1636-4393-9DA7-1E1007A1AD14}" srcOrd="3" destOrd="0" presId="urn:microsoft.com/office/officeart/2005/8/layout/process2"/>
    <dgm:cxn modelId="{E27D6433-B423-4236-A8C8-EE7CA9BE6782}" type="presParOf" srcId="{387A50D3-1636-4393-9DA7-1E1007A1AD14}" destId="{95203596-62DE-45A8-A925-D6722B31F551}" srcOrd="0" destOrd="0" presId="urn:microsoft.com/office/officeart/2005/8/layout/process2"/>
    <dgm:cxn modelId="{6C6EE452-A1DC-4368-B126-D053A1D86D99}" type="presParOf" srcId="{8640C79B-8B66-4CAE-944B-5729EC81CB58}" destId="{4FCB46AC-355A-46AD-B016-115ED5055FD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DD7FA7-BE23-4A5A-8344-AEB3D42F4E71}" type="doc">
      <dgm:prSet loTypeId="urn:microsoft.com/office/officeart/2008/layout/HalfCircleOrganizationChart" loCatId="hierarchy" qsTypeId="urn:microsoft.com/office/officeart/2005/8/quickstyle/simple5" qsCatId="simple" csTypeId="urn:microsoft.com/office/officeart/2005/8/colors/colorful4" csCatId="colorful" phldr="1"/>
      <dgm:spPr/>
      <dgm:t>
        <a:bodyPr/>
        <a:lstStyle/>
        <a:p>
          <a:endParaRPr lang="ru-RU"/>
        </a:p>
      </dgm:t>
    </dgm:pt>
    <dgm:pt modelId="{9B067CB7-D23D-4B81-AE99-3A00319683CC}">
      <dgm:prSet phldrT="[Текст]" custT="1"/>
      <dgm:spPr/>
      <dgm:t>
        <a:bodyPr/>
        <a:lstStyle/>
        <a:p>
          <a:r>
            <a:rPr lang="ru-RU" sz="3200" dirty="0" smtClean="0">
              <a:latin typeface="Constantia" pitchFamily="18" charset="0"/>
            </a:rPr>
            <a:t>Методы селекции</a:t>
          </a:r>
          <a:endParaRPr lang="ru-RU" sz="3200" dirty="0">
            <a:latin typeface="Constantia" pitchFamily="18" charset="0"/>
          </a:endParaRPr>
        </a:p>
      </dgm:t>
    </dgm:pt>
    <dgm:pt modelId="{955F43C4-5006-45F9-BD93-CCD0258EB4D7}" type="parTrans" cxnId="{5D8AC80B-AAF4-4FAD-B649-5A5ADD9CB945}">
      <dgm:prSet/>
      <dgm:spPr/>
      <dgm:t>
        <a:bodyPr/>
        <a:lstStyle/>
        <a:p>
          <a:endParaRPr lang="ru-RU" sz="3600">
            <a:latin typeface="Constantia" pitchFamily="18" charset="0"/>
          </a:endParaRPr>
        </a:p>
      </dgm:t>
    </dgm:pt>
    <dgm:pt modelId="{3D039502-482E-4CB6-8FAA-D78F9F979379}" type="sibTrans" cxnId="{5D8AC80B-AAF4-4FAD-B649-5A5ADD9CB945}">
      <dgm:prSet/>
      <dgm:spPr/>
      <dgm:t>
        <a:bodyPr/>
        <a:lstStyle/>
        <a:p>
          <a:endParaRPr lang="ru-RU" sz="3600">
            <a:latin typeface="Constantia" pitchFamily="18" charset="0"/>
          </a:endParaRPr>
        </a:p>
      </dgm:t>
    </dgm:pt>
    <dgm:pt modelId="{5C88C5FC-1BAA-4111-9FA0-80EDBB6479ED}">
      <dgm:prSet phldrT="[Текст]" custT="1"/>
      <dgm:spPr/>
      <dgm:t>
        <a:bodyPr/>
        <a:lstStyle/>
        <a:p>
          <a:r>
            <a:rPr lang="ru-RU" sz="3200" dirty="0" smtClean="0">
              <a:latin typeface="Constantia" pitchFamily="18" charset="0"/>
            </a:rPr>
            <a:t>Аутбридинг</a:t>
          </a:r>
          <a:endParaRPr lang="ru-RU" sz="3200" dirty="0">
            <a:latin typeface="Constantia" pitchFamily="18" charset="0"/>
          </a:endParaRPr>
        </a:p>
      </dgm:t>
    </dgm:pt>
    <dgm:pt modelId="{B956036B-70E1-465F-B914-E317E25848EE}" type="parTrans" cxnId="{665908A4-F9CC-4166-A611-1541A9DEADD5}">
      <dgm:prSet/>
      <dgm:spPr/>
      <dgm:t>
        <a:bodyPr/>
        <a:lstStyle/>
        <a:p>
          <a:endParaRPr lang="ru-RU" sz="3600">
            <a:latin typeface="Constantia" pitchFamily="18" charset="0"/>
          </a:endParaRPr>
        </a:p>
      </dgm:t>
    </dgm:pt>
    <dgm:pt modelId="{67BBBDC0-5185-472C-B8E8-7B1C73EAC0F5}" type="sibTrans" cxnId="{665908A4-F9CC-4166-A611-1541A9DEADD5}">
      <dgm:prSet/>
      <dgm:spPr/>
      <dgm:t>
        <a:bodyPr/>
        <a:lstStyle/>
        <a:p>
          <a:endParaRPr lang="ru-RU" sz="3600">
            <a:latin typeface="Constantia" pitchFamily="18" charset="0"/>
          </a:endParaRPr>
        </a:p>
      </dgm:t>
    </dgm:pt>
    <dgm:pt modelId="{48558EEA-BD77-4BD9-BFE0-6A566BFF41FB}">
      <dgm:prSet phldrT="[Текст]" custT="1"/>
      <dgm:spPr/>
      <dgm:t>
        <a:bodyPr/>
        <a:lstStyle/>
        <a:p>
          <a:r>
            <a:rPr lang="ru-RU" sz="3200" dirty="0" smtClean="0">
              <a:latin typeface="Constantia" pitchFamily="18" charset="0"/>
            </a:rPr>
            <a:t>Инбридинг</a:t>
          </a:r>
          <a:endParaRPr lang="ru-RU" sz="3200" dirty="0">
            <a:latin typeface="Constantia" pitchFamily="18" charset="0"/>
          </a:endParaRPr>
        </a:p>
      </dgm:t>
    </dgm:pt>
    <dgm:pt modelId="{0DC23064-D531-44FA-A79B-F48A037E4199}" type="parTrans" cxnId="{EFDAA4E6-EDC4-41D9-9C8F-A2AD0A65D796}">
      <dgm:prSet/>
      <dgm:spPr/>
      <dgm:t>
        <a:bodyPr/>
        <a:lstStyle/>
        <a:p>
          <a:endParaRPr lang="ru-RU" sz="3600">
            <a:latin typeface="Constantia" pitchFamily="18" charset="0"/>
          </a:endParaRPr>
        </a:p>
      </dgm:t>
    </dgm:pt>
    <dgm:pt modelId="{973253FF-946B-4F8D-B67C-A57BA490D7B1}" type="sibTrans" cxnId="{EFDAA4E6-EDC4-41D9-9C8F-A2AD0A65D796}">
      <dgm:prSet/>
      <dgm:spPr/>
      <dgm:t>
        <a:bodyPr/>
        <a:lstStyle/>
        <a:p>
          <a:endParaRPr lang="ru-RU" sz="3600">
            <a:latin typeface="Constantia" pitchFamily="18" charset="0"/>
          </a:endParaRPr>
        </a:p>
      </dgm:t>
    </dgm:pt>
    <dgm:pt modelId="{E520243E-53DD-4D67-8B16-682B3DF1450C}">
      <dgm:prSet phldrT="[Текст]" custT="1"/>
      <dgm:spPr/>
      <dgm:t>
        <a:bodyPr/>
        <a:lstStyle/>
        <a:p>
          <a:r>
            <a:rPr lang="ru-RU" sz="3200" dirty="0" smtClean="0">
              <a:latin typeface="Constantia" pitchFamily="18" charset="0"/>
            </a:rPr>
            <a:t>Гетерозис</a:t>
          </a:r>
          <a:endParaRPr lang="ru-RU" sz="3200" dirty="0">
            <a:latin typeface="Constantia" pitchFamily="18" charset="0"/>
          </a:endParaRPr>
        </a:p>
      </dgm:t>
    </dgm:pt>
    <dgm:pt modelId="{827427F8-247A-4DDF-BEA5-A077C14D947F}" type="parTrans" cxnId="{71F8B498-D594-451B-9FCC-2460F5CAFF94}">
      <dgm:prSet/>
      <dgm:spPr/>
      <dgm:t>
        <a:bodyPr/>
        <a:lstStyle/>
        <a:p>
          <a:endParaRPr lang="ru-RU" sz="3600">
            <a:latin typeface="Constantia" pitchFamily="18" charset="0"/>
          </a:endParaRPr>
        </a:p>
      </dgm:t>
    </dgm:pt>
    <dgm:pt modelId="{659FAF53-0677-4773-8C7B-AB315F883368}" type="sibTrans" cxnId="{71F8B498-D594-451B-9FCC-2460F5CAFF94}">
      <dgm:prSet/>
      <dgm:spPr/>
      <dgm:t>
        <a:bodyPr/>
        <a:lstStyle/>
        <a:p>
          <a:endParaRPr lang="ru-RU" sz="3600">
            <a:latin typeface="Constantia" pitchFamily="18" charset="0"/>
          </a:endParaRPr>
        </a:p>
      </dgm:t>
    </dgm:pt>
    <dgm:pt modelId="{68AD86C4-B45B-4151-86F5-93278AA9E41E}" type="pres">
      <dgm:prSet presAssocID="{0DDD7FA7-BE23-4A5A-8344-AEB3D42F4E71}" presName="Name0" presStyleCnt="0">
        <dgm:presLayoutVars>
          <dgm:orgChart val="1"/>
          <dgm:chPref val="1"/>
          <dgm:dir/>
          <dgm:animOne val="branch"/>
          <dgm:animLvl val="lvl"/>
          <dgm:resizeHandles/>
        </dgm:presLayoutVars>
      </dgm:prSet>
      <dgm:spPr/>
    </dgm:pt>
    <dgm:pt modelId="{ACB63E04-6B81-47E3-8D65-D8C719624341}" type="pres">
      <dgm:prSet presAssocID="{9B067CB7-D23D-4B81-AE99-3A00319683CC}" presName="hierRoot1" presStyleCnt="0">
        <dgm:presLayoutVars>
          <dgm:hierBranch val="init"/>
        </dgm:presLayoutVars>
      </dgm:prSet>
      <dgm:spPr/>
    </dgm:pt>
    <dgm:pt modelId="{9CF79524-83BC-45E3-B9C9-66F3CC6E5AFC}" type="pres">
      <dgm:prSet presAssocID="{9B067CB7-D23D-4B81-AE99-3A00319683CC}" presName="rootComposite1" presStyleCnt="0"/>
      <dgm:spPr/>
    </dgm:pt>
    <dgm:pt modelId="{AF49234B-E415-4FC7-A2E0-067DDEB3F801}" type="pres">
      <dgm:prSet presAssocID="{9B067CB7-D23D-4B81-AE99-3A00319683CC}" presName="rootText1" presStyleLbl="alignAcc1" presStyleIdx="0" presStyleCnt="0">
        <dgm:presLayoutVars>
          <dgm:chPref val="3"/>
        </dgm:presLayoutVars>
      </dgm:prSet>
      <dgm:spPr/>
    </dgm:pt>
    <dgm:pt modelId="{CB040264-193E-4EC3-86B7-6E6F0F350D12}" type="pres">
      <dgm:prSet presAssocID="{9B067CB7-D23D-4B81-AE99-3A00319683CC}" presName="topArc1" presStyleLbl="parChTrans1D1" presStyleIdx="0" presStyleCnt="8"/>
      <dgm:spPr/>
    </dgm:pt>
    <dgm:pt modelId="{DAE7D7E0-87E6-4951-917E-47B75F66E8D7}" type="pres">
      <dgm:prSet presAssocID="{9B067CB7-D23D-4B81-AE99-3A00319683CC}" presName="bottomArc1" presStyleLbl="parChTrans1D1" presStyleIdx="1" presStyleCnt="8"/>
      <dgm:spPr/>
    </dgm:pt>
    <dgm:pt modelId="{09429E73-EE56-46B4-96E9-B45CAA08E856}" type="pres">
      <dgm:prSet presAssocID="{9B067CB7-D23D-4B81-AE99-3A00319683CC}" presName="topConnNode1" presStyleLbl="node1" presStyleIdx="0" presStyleCnt="0"/>
      <dgm:spPr/>
    </dgm:pt>
    <dgm:pt modelId="{9618B77C-84A6-47DA-833B-F34E0ADF242E}" type="pres">
      <dgm:prSet presAssocID="{9B067CB7-D23D-4B81-AE99-3A00319683CC}" presName="hierChild2" presStyleCnt="0"/>
      <dgm:spPr/>
    </dgm:pt>
    <dgm:pt modelId="{6F573038-A87D-45CE-8752-79A4519AFCC0}" type="pres">
      <dgm:prSet presAssocID="{B956036B-70E1-465F-B914-E317E25848EE}" presName="Name28" presStyleLbl="parChTrans1D2" presStyleIdx="0" presStyleCnt="3"/>
      <dgm:spPr/>
    </dgm:pt>
    <dgm:pt modelId="{906C3E72-4C83-4CC1-8D73-8D1E91351ED4}" type="pres">
      <dgm:prSet presAssocID="{5C88C5FC-1BAA-4111-9FA0-80EDBB6479ED}" presName="hierRoot2" presStyleCnt="0">
        <dgm:presLayoutVars>
          <dgm:hierBranch val="init"/>
        </dgm:presLayoutVars>
      </dgm:prSet>
      <dgm:spPr/>
    </dgm:pt>
    <dgm:pt modelId="{62460BAC-9A80-4962-9C7E-89CDE9F452D0}" type="pres">
      <dgm:prSet presAssocID="{5C88C5FC-1BAA-4111-9FA0-80EDBB6479ED}" presName="rootComposite2" presStyleCnt="0"/>
      <dgm:spPr/>
    </dgm:pt>
    <dgm:pt modelId="{83F20FC3-3AC3-455B-B76D-668E3D948B4F}" type="pres">
      <dgm:prSet presAssocID="{5C88C5FC-1BAA-4111-9FA0-80EDBB6479ED}" presName="rootText2" presStyleLbl="alignAcc1" presStyleIdx="0" presStyleCnt="0">
        <dgm:presLayoutVars>
          <dgm:chPref val="3"/>
        </dgm:presLayoutVars>
      </dgm:prSet>
      <dgm:spPr/>
    </dgm:pt>
    <dgm:pt modelId="{73AE671C-FE67-40EE-B8A1-F0CD1C5DB60C}" type="pres">
      <dgm:prSet presAssocID="{5C88C5FC-1BAA-4111-9FA0-80EDBB6479ED}" presName="topArc2" presStyleLbl="parChTrans1D1" presStyleIdx="2" presStyleCnt="8"/>
      <dgm:spPr/>
    </dgm:pt>
    <dgm:pt modelId="{F9259364-EAA0-48CC-9099-F0BE03775305}" type="pres">
      <dgm:prSet presAssocID="{5C88C5FC-1BAA-4111-9FA0-80EDBB6479ED}" presName="bottomArc2" presStyleLbl="parChTrans1D1" presStyleIdx="3" presStyleCnt="8"/>
      <dgm:spPr/>
    </dgm:pt>
    <dgm:pt modelId="{01C3C768-7BF2-40C6-A891-7ACB4E3EB543}" type="pres">
      <dgm:prSet presAssocID="{5C88C5FC-1BAA-4111-9FA0-80EDBB6479ED}" presName="topConnNode2" presStyleLbl="node2" presStyleIdx="0" presStyleCnt="0"/>
      <dgm:spPr/>
    </dgm:pt>
    <dgm:pt modelId="{797C6BEB-5CBB-44AD-8CF7-7AA8DF7574A0}" type="pres">
      <dgm:prSet presAssocID="{5C88C5FC-1BAA-4111-9FA0-80EDBB6479ED}" presName="hierChild4" presStyleCnt="0"/>
      <dgm:spPr/>
    </dgm:pt>
    <dgm:pt modelId="{F9EA5A13-5183-4096-9FB6-CDD55CAA5736}" type="pres">
      <dgm:prSet presAssocID="{5C88C5FC-1BAA-4111-9FA0-80EDBB6479ED}" presName="hierChild5" presStyleCnt="0"/>
      <dgm:spPr/>
    </dgm:pt>
    <dgm:pt modelId="{E0561EF2-8EF0-44F2-84DB-4EC3A56418A2}" type="pres">
      <dgm:prSet presAssocID="{0DC23064-D531-44FA-A79B-F48A037E4199}" presName="Name28" presStyleLbl="parChTrans1D2" presStyleIdx="1" presStyleCnt="3"/>
      <dgm:spPr/>
    </dgm:pt>
    <dgm:pt modelId="{C98A07D2-C8C9-4570-B440-3058172E0B96}" type="pres">
      <dgm:prSet presAssocID="{48558EEA-BD77-4BD9-BFE0-6A566BFF41FB}" presName="hierRoot2" presStyleCnt="0">
        <dgm:presLayoutVars>
          <dgm:hierBranch val="init"/>
        </dgm:presLayoutVars>
      </dgm:prSet>
      <dgm:spPr/>
    </dgm:pt>
    <dgm:pt modelId="{E0E2AB90-DD07-4846-A341-391C33D63DD2}" type="pres">
      <dgm:prSet presAssocID="{48558EEA-BD77-4BD9-BFE0-6A566BFF41FB}" presName="rootComposite2" presStyleCnt="0"/>
      <dgm:spPr/>
    </dgm:pt>
    <dgm:pt modelId="{5EE21328-6882-460A-BD9D-26858D1D2A28}" type="pres">
      <dgm:prSet presAssocID="{48558EEA-BD77-4BD9-BFE0-6A566BFF41FB}" presName="rootText2" presStyleLbl="alignAcc1" presStyleIdx="0" presStyleCnt="0">
        <dgm:presLayoutVars>
          <dgm:chPref val="3"/>
        </dgm:presLayoutVars>
      </dgm:prSet>
      <dgm:spPr/>
    </dgm:pt>
    <dgm:pt modelId="{4690505B-2672-4D81-9CDD-4F26B08A38AA}" type="pres">
      <dgm:prSet presAssocID="{48558EEA-BD77-4BD9-BFE0-6A566BFF41FB}" presName="topArc2" presStyleLbl="parChTrans1D1" presStyleIdx="4" presStyleCnt="8"/>
      <dgm:spPr/>
    </dgm:pt>
    <dgm:pt modelId="{D41EF8A7-8941-4C68-967C-EF5CB39F2F0F}" type="pres">
      <dgm:prSet presAssocID="{48558EEA-BD77-4BD9-BFE0-6A566BFF41FB}" presName="bottomArc2" presStyleLbl="parChTrans1D1" presStyleIdx="5" presStyleCnt="8"/>
      <dgm:spPr/>
    </dgm:pt>
    <dgm:pt modelId="{1575B370-E09D-4786-8B7F-DCBAD6E23616}" type="pres">
      <dgm:prSet presAssocID="{48558EEA-BD77-4BD9-BFE0-6A566BFF41FB}" presName="topConnNode2" presStyleLbl="node2" presStyleIdx="0" presStyleCnt="0"/>
      <dgm:spPr/>
    </dgm:pt>
    <dgm:pt modelId="{9D366549-19DF-462E-A693-30927E29EAC6}" type="pres">
      <dgm:prSet presAssocID="{48558EEA-BD77-4BD9-BFE0-6A566BFF41FB}" presName="hierChild4" presStyleCnt="0"/>
      <dgm:spPr/>
    </dgm:pt>
    <dgm:pt modelId="{F695CF83-E2A2-4BFA-B3BB-3732322D9250}" type="pres">
      <dgm:prSet presAssocID="{48558EEA-BD77-4BD9-BFE0-6A566BFF41FB}" presName="hierChild5" presStyleCnt="0"/>
      <dgm:spPr/>
    </dgm:pt>
    <dgm:pt modelId="{40BCC2F5-F5E6-4623-99AC-B55426B5BE13}" type="pres">
      <dgm:prSet presAssocID="{827427F8-247A-4DDF-BEA5-A077C14D947F}" presName="Name28" presStyleLbl="parChTrans1D2" presStyleIdx="2" presStyleCnt="3"/>
      <dgm:spPr/>
    </dgm:pt>
    <dgm:pt modelId="{F26E27C5-7085-4A36-BAA8-88BD0C674BFB}" type="pres">
      <dgm:prSet presAssocID="{E520243E-53DD-4D67-8B16-682B3DF1450C}" presName="hierRoot2" presStyleCnt="0">
        <dgm:presLayoutVars>
          <dgm:hierBranch val="init"/>
        </dgm:presLayoutVars>
      </dgm:prSet>
      <dgm:spPr/>
    </dgm:pt>
    <dgm:pt modelId="{684B853C-FC7C-4D7D-A801-6944E7B5DACA}" type="pres">
      <dgm:prSet presAssocID="{E520243E-53DD-4D67-8B16-682B3DF1450C}" presName="rootComposite2" presStyleCnt="0"/>
      <dgm:spPr/>
    </dgm:pt>
    <dgm:pt modelId="{493AE3FB-577C-4AAB-A967-23379A18A9D5}" type="pres">
      <dgm:prSet presAssocID="{E520243E-53DD-4D67-8B16-682B3DF1450C}" presName="rootText2" presStyleLbl="alignAcc1" presStyleIdx="0" presStyleCnt="0">
        <dgm:presLayoutVars>
          <dgm:chPref val="3"/>
        </dgm:presLayoutVars>
      </dgm:prSet>
      <dgm:spPr/>
    </dgm:pt>
    <dgm:pt modelId="{FADCA5D7-D16E-4721-93B0-B36E4BA90BDF}" type="pres">
      <dgm:prSet presAssocID="{E520243E-53DD-4D67-8B16-682B3DF1450C}" presName="topArc2" presStyleLbl="parChTrans1D1" presStyleIdx="6" presStyleCnt="8"/>
      <dgm:spPr/>
    </dgm:pt>
    <dgm:pt modelId="{218255F3-477C-438E-91D4-A85FE6AEA080}" type="pres">
      <dgm:prSet presAssocID="{E520243E-53DD-4D67-8B16-682B3DF1450C}" presName="bottomArc2" presStyleLbl="parChTrans1D1" presStyleIdx="7" presStyleCnt="8"/>
      <dgm:spPr/>
    </dgm:pt>
    <dgm:pt modelId="{30E12B78-C5B4-47A1-B4BE-C1E28F58C72A}" type="pres">
      <dgm:prSet presAssocID="{E520243E-53DD-4D67-8B16-682B3DF1450C}" presName="topConnNode2" presStyleLbl="node2" presStyleIdx="0" presStyleCnt="0"/>
      <dgm:spPr/>
    </dgm:pt>
    <dgm:pt modelId="{5A62B355-EE90-4B0F-8C72-35D70F0B6CB7}" type="pres">
      <dgm:prSet presAssocID="{E520243E-53DD-4D67-8B16-682B3DF1450C}" presName="hierChild4" presStyleCnt="0"/>
      <dgm:spPr/>
    </dgm:pt>
    <dgm:pt modelId="{9905F3AC-927E-45C2-9547-09B1CB75C923}" type="pres">
      <dgm:prSet presAssocID="{E520243E-53DD-4D67-8B16-682B3DF1450C}" presName="hierChild5" presStyleCnt="0"/>
      <dgm:spPr/>
    </dgm:pt>
    <dgm:pt modelId="{E1E9B0E7-DB5F-4177-AF33-A4C17BA234A6}" type="pres">
      <dgm:prSet presAssocID="{9B067CB7-D23D-4B81-AE99-3A00319683CC}" presName="hierChild3" presStyleCnt="0"/>
      <dgm:spPr/>
    </dgm:pt>
  </dgm:ptLst>
  <dgm:cxnLst>
    <dgm:cxn modelId="{0FFE8871-C476-41B4-A7FB-CA9DD0EFB4BE}" type="presOf" srcId="{5C88C5FC-1BAA-4111-9FA0-80EDBB6479ED}" destId="{83F20FC3-3AC3-455B-B76D-668E3D948B4F}" srcOrd="0" destOrd="0" presId="urn:microsoft.com/office/officeart/2008/layout/HalfCircleOrganizationChart"/>
    <dgm:cxn modelId="{5D8AC80B-AAF4-4FAD-B649-5A5ADD9CB945}" srcId="{0DDD7FA7-BE23-4A5A-8344-AEB3D42F4E71}" destId="{9B067CB7-D23D-4B81-AE99-3A00319683CC}" srcOrd="0" destOrd="0" parTransId="{955F43C4-5006-45F9-BD93-CCD0258EB4D7}" sibTransId="{3D039502-482E-4CB6-8FAA-D78F9F979379}"/>
    <dgm:cxn modelId="{EFDAA4E6-EDC4-41D9-9C8F-A2AD0A65D796}" srcId="{9B067CB7-D23D-4B81-AE99-3A00319683CC}" destId="{48558EEA-BD77-4BD9-BFE0-6A566BFF41FB}" srcOrd="1" destOrd="0" parTransId="{0DC23064-D531-44FA-A79B-F48A037E4199}" sibTransId="{973253FF-946B-4F8D-B67C-A57BA490D7B1}"/>
    <dgm:cxn modelId="{9B7A6707-C0D2-43A2-8ECF-D189B5DDB1DB}" type="presOf" srcId="{9B067CB7-D23D-4B81-AE99-3A00319683CC}" destId="{09429E73-EE56-46B4-96E9-B45CAA08E856}" srcOrd="1" destOrd="0" presId="urn:microsoft.com/office/officeart/2008/layout/HalfCircleOrganizationChart"/>
    <dgm:cxn modelId="{71F8B498-D594-451B-9FCC-2460F5CAFF94}" srcId="{9B067CB7-D23D-4B81-AE99-3A00319683CC}" destId="{E520243E-53DD-4D67-8B16-682B3DF1450C}" srcOrd="2" destOrd="0" parTransId="{827427F8-247A-4DDF-BEA5-A077C14D947F}" sibTransId="{659FAF53-0677-4773-8C7B-AB315F883368}"/>
    <dgm:cxn modelId="{55DA78C2-479F-426E-92BF-5705F67636C1}" type="presOf" srcId="{48558EEA-BD77-4BD9-BFE0-6A566BFF41FB}" destId="{5EE21328-6882-460A-BD9D-26858D1D2A28}" srcOrd="0" destOrd="0" presId="urn:microsoft.com/office/officeart/2008/layout/HalfCircleOrganizationChart"/>
    <dgm:cxn modelId="{21DA1644-8892-410D-9FF1-A20EB78DB3A1}" type="presOf" srcId="{827427F8-247A-4DDF-BEA5-A077C14D947F}" destId="{40BCC2F5-F5E6-4623-99AC-B55426B5BE13}" srcOrd="0" destOrd="0" presId="urn:microsoft.com/office/officeart/2008/layout/HalfCircleOrganizationChart"/>
    <dgm:cxn modelId="{CBA10BB8-F07A-4984-8A34-6BF9A4C84A3C}" type="presOf" srcId="{E520243E-53DD-4D67-8B16-682B3DF1450C}" destId="{30E12B78-C5B4-47A1-B4BE-C1E28F58C72A}" srcOrd="1" destOrd="0" presId="urn:microsoft.com/office/officeart/2008/layout/HalfCircleOrganizationChart"/>
    <dgm:cxn modelId="{C8577F5E-69D4-412B-8B78-8DE7626B13B7}" type="presOf" srcId="{0DDD7FA7-BE23-4A5A-8344-AEB3D42F4E71}" destId="{68AD86C4-B45B-4151-86F5-93278AA9E41E}" srcOrd="0" destOrd="0" presId="urn:microsoft.com/office/officeart/2008/layout/HalfCircleOrganizationChart"/>
    <dgm:cxn modelId="{67788920-C066-4E4D-A4B4-CFE89783ADA6}" type="presOf" srcId="{0DC23064-D531-44FA-A79B-F48A037E4199}" destId="{E0561EF2-8EF0-44F2-84DB-4EC3A56418A2}" srcOrd="0" destOrd="0" presId="urn:microsoft.com/office/officeart/2008/layout/HalfCircleOrganizationChart"/>
    <dgm:cxn modelId="{4EA0939E-F133-4E43-A3AF-5394E149A79A}" type="presOf" srcId="{48558EEA-BD77-4BD9-BFE0-6A566BFF41FB}" destId="{1575B370-E09D-4786-8B7F-DCBAD6E23616}" srcOrd="1" destOrd="0" presId="urn:microsoft.com/office/officeart/2008/layout/HalfCircleOrganizationChart"/>
    <dgm:cxn modelId="{73273A96-ACDC-4F16-A632-EB4E8E5BC02F}" type="presOf" srcId="{B956036B-70E1-465F-B914-E317E25848EE}" destId="{6F573038-A87D-45CE-8752-79A4519AFCC0}" srcOrd="0" destOrd="0" presId="urn:microsoft.com/office/officeart/2008/layout/HalfCircleOrganizationChart"/>
    <dgm:cxn modelId="{02C64C17-3D4A-4679-BC16-99FDCDF02E6A}" type="presOf" srcId="{5C88C5FC-1BAA-4111-9FA0-80EDBB6479ED}" destId="{01C3C768-7BF2-40C6-A891-7ACB4E3EB543}" srcOrd="1" destOrd="0" presId="urn:microsoft.com/office/officeart/2008/layout/HalfCircleOrganizationChart"/>
    <dgm:cxn modelId="{665908A4-F9CC-4166-A611-1541A9DEADD5}" srcId="{9B067CB7-D23D-4B81-AE99-3A00319683CC}" destId="{5C88C5FC-1BAA-4111-9FA0-80EDBB6479ED}" srcOrd="0" destOrd="0" parTransId="{B956036B-70E1-465F-B914-E317E25848EE}" sibTransId="{67BBBDC0-5185-472C-B8E8-7B1C73EAC0F5}"/>
    <dgm:cxn modelId="{154DBC06-1BFF-4AF1-AADC-2660CCB6FA80}" type="presOf" srcId="{E520243E-53DD-4D67-8B16-682B3DF1450C}" destId="{493AE3FB-577C-4AAB-A967-23379A18A9D5}" srcOrd="0" destOrd="0" presId="urn:microsoft.com/office/officeart/2008/layout/HalfCircleOrganizationChart"/>
    <dgm:cxn modelId="{EF9D1641-820E-4EE8-98EE-99C12B95EE29}" type="presOf" srcId="{9B067CB7-D23D-4B81-AE99-3A00319683CC}" destId="{AF49234B-E415-4FC7-A2E0-067DDEB3F801}" srcOrd="0" destOrd="0" presId="urn:microsoft.com/office/officeart/2008/layout/HalfCircleOrganizationChart"/>
    <dgm:cxn modelId="{9FC654F8-AB27-46BF-9B9E-7B4E89E9F5E7}" type="presParOf" srcId="{68AD86C4-B45B-4151-86F5-93278AA9E41E}" destId="{ACB63E04-6B81-47E3-8D65-D8C719624341}" srcOrd="0" destOrd="0" presId="urn:microsoft.com/office/officeart/2008/layout/HalfCircleOrganizationChart"/>
    <dgm:cxn modelId="{4F56BBDF-6791-4E46-AA57-89B37455F71B}" type="presParOf" srcId="{ACB63E04-6B81-47E3-8D65-D8C719624341}" destId="{9CF79524-83BC-45E3-B9C9-66F3CC6E5AFC}" srcOrd="0" destOrd="0" presId="urn:microsoft.com/office/officeart/2008/layout/HalfCircleOrganizationChart"/>
    <dgm:cxn modelId="{12856B55-5586-4ED8-BA6B-CD42A7A056E5}" type="presParOf" srcId="{9CF79524-83BC-45E3-B9C9-66F3CC6E5AFC}" destId="{AF49234B-E415-4FC7-A2E0-067DDEB3F801}" srcOrd="0" destOrd="0" presId="urn:microsoft.com/office/officeart/2008/layout/HalfCircleOrganizationChart"/>
    <dgm:cxn modelId="{7C3B912E-46C7-4297-9EB4-9C3E49F7EB6A}" type="presParOf" srcId="{9CF79524-83BC-45E3-B9C9-66F3CC6E5AFC}" destId="{CB040264-193E-4EC3-86B7-6E6F0F350D12}" srcOrd="1" destOrd="0" presId="urn:microsoft.com/office/officeart/2008/layout/HalfCircleOrganizationChart"/>
    <dgm:cxn modelId="{CD74D85A-4399-4F7F-AF57-D9F1129AF211}" type="presParOf" srcId="{9CF79524-83BC-45E3-B9C9-66F3CC6E5AFC}" destId="{DAE7D7E0-87E6-4951-917E-47B75F66E8D7}" srcOrd="2" destOrd="0" presId="urn:microsoft.com/office/officeart/2008/layout/HalfCircleOrganizationChart"/>
    <dgm:cxn modelId="{7A7FA49B-2B83-447A-A103-FFB7D8846ADD}" type="presParOf" srcId="{9CF79524-83BC-45E3-B9C9-66F3CC6E5AFC}" destId="{09429E73-EE56-46B4-96E9-B45CAA08E856}" srcOrd="3" destOrd="0" presId="urn:microsoft.com/office/officeart/2008/layout/HalfCircleOrganizationChart"/>
    <dgm:cxn modelId="{F690595E-3148-4FA7-88C0-FC7BDF0AB729}" type="presParOf" srcId="{ACB63E04-6B81-47E3-8D65-D8C719624341}" destId="{9618B77C-84A6-47DA-833B-F34E0ADF242E}" srcOrd="1" destOrd="0" presId="urn:microsoft.com/office/officeart/2008/layout/HalfCircleOrganizationChart"/>
    <dgm:cxn modelId="{18D42A6F-19B4-46D7-B6B8-287DCA5F664F}" type="presParOf" srcId="{9618B77C-84A6-47DA-833B-F34E0ADF242E}" destId="{6F573038-A87D-45CE-8752-79A4519AFCC0}" srcOrd="0" destOrd="0" presId="urn:microsoft.com/office/officeart/2008/layout/HalfCircleOrganizationChart"/>
    <dgm:cxn modelId="{1F882DA2-DBFB-45D5-AEC4-84FEB1BC83D0}" type="presParOf" srcId="{9618B77C-84A6-47DA-833B-F34E0ADF242E}" destId="{906C3E72-4C83-4CC1-8D73-8D1E91351ED4}" srcOrd="1" destOrd="0" presId="urn:microsoft.com/office/officeart/2008/layout/HalfCircleOrganizationChart"/>
    <dgm:cxn modelId="{087AEE0D-86C8-48C7-BA23-135F96CB5564}" type="presParOf" srcId="{906C3E72-4C83-4CC1-8D73-8D1E91351ED4}" destId="{62460BAC-9A80-4962-9C7E-89CDE9F452D0}" srcOrd="0" destOrd="0" presId="urn:microsoft.com/office/officeart/2008/layout/HalfCircleOrganizationChart"/>
    <dgm:cxn modelId="{80AAAAE4-C229-4AE7-852B-3FD726607247}" type="presParOf" srcId="{62460BAC-9A80-4962-9C7E-89CDE9F452D0}" destId="{83F20FC3-3AC3-455B-B76D-668E3D948B4F}" srcOrd="0" destOrd="0" presId="urn:microsoft.com/office/officeart/2008/layout/HalfCircleOrganizationChart"/>
    <dgm:cxn modelId="{14F52738-3ADB-48D3-B348-CBB913B8B0A2}" type="presParOf" srcId="{62460BAC-9A80-4962-9C7E-89CDE9F452D0}" destId="{73AE671C-FE67-40EE-B8A1-F0CD1C5DB60C}" srcOrd="1" destOrd="0" presId="urn:microsoft.com/office/officeart/2008/layout/HalfCircleOrganizationChart"/>
    <dgm:cxn modelId="{79765A40-2DED-4731-BAD3-D4014988D871}" type="presParOf" srcId="{62460BAC-9A80-4962-9C7E-89CDE9F452D0}" destId="{F9259364-EAA0-48CC-9099-F0BE03775305}" srcOrd="2" destOrd="0" presId="urn:microsoft.com/office/officeart/2008/layout/HalfCircleOrganizationChart"/>
    <dgm:cxn modelId="{3A2C31DD-C276-4F2E-A614-3E9A9F0CB615}" type="presParOf" srcId="{62460BAC-9A80-4962-9C7E-89CDE9F452D0}" destId="{01C3C768-7BF2-40C6-A891-7ACB4E3EB543}" srcOrd="3" destOrd="0" presId="urn:microsoft.com/office/officeart/2008/layout/HalfCircleOrganizationChart"/>
    <dgm:cxn modelId="{48C36CD1-AF46-4426-808C-B27198A6643A}" type="presParOf" srcId="{906C3E72-4C83-4CC1-8D73-8D1E91351ED4}" destId="{797C6BEB-5CBB-44AD-8CF7-7AA8DF7574A0}" srcOrd="1" destOrd="0" presId="urn:microsoft.com/office/officeart/2008/layout/HalfCircleOrganizationChart"/>
    <dgm:cxn modelId="{D0B05ADA-C5E2-4F29-8DD3-188848C180C2}" type="presParOf" srcId="{906C3E72-4C83-4CC1-8D73-8D1E91351ED4}" destId="{F9EA5A13-5183-4096-9FB6-CDD55CAA5736}" srcOrd="2" destOrd="0" presId="urn:microsoft.com/office/officeart/2008/layout/HalfCircleOrganizationChart"/>
    <dgm:cxn modelId="{7DBF9C7D-B5F0-4C87-B001-6537355FB198}" type="presParOf" srcId="{9618B77C-84A6-47DA-833B-F34E0ADF242E}" destId="{E0561EF2-8EF0-44F2-84DB-4EC3A56418A2}" srcOrd="2" destOrd="0" presId="urn:microsoft.com/office/officeart/2008/layout/HalfCircleOrganizationChart"/>
    <dgm:cxn modelId="{5A38C555-4E69-4615-9B51-CCF764F546FA}" type="presParOf" srcId="{9618B77C-84A6-47DA-833B-F34E0ADF242E}" destId="{C98A07D2-C8C9-4570-B440-3058172E0B96}" srcOrd="3" destOrd="0" presId="urn:microsoft.com/office/officeart/2008/layout/HalfCircleOrganizationChart"/>
    <dgm:cxn modelId="{73B1DB71-A63A-40AE-8BC0-F0BBF302C9CA}" type="presParOf" srcId="{C98A07D2-C8C9-4570-B440-3058172E0B96}" destId="{E0E2AB90-DD07-4846-A341-391C33D63DD2}" srcOrd="0" destOrd="0" presId="urn:microsoft.com/office/officeart/2008/layout/HalfCircleOrganizationChart"/>
    <dgm:cxn modelId="{307114E9-2074-4C38-A14E-9700BBAB2E76}" type="presParOf" srcId="{E0E2AB90-DD07-4846-A341-391C33D63DD2}" destId="{5EE21328-6882-460A-BD9D-26858D1D2A28}" srcOrd="0" destOrd="0" presId="urn:microsoft.com/office/officeart/2008/layout/HalfCircleOrganizationChart"/>
    <dgm:cxn modelId="{A6A50DA6-7C79-4B11-8954-897A191E8296}" type="presParOf" srcId="{E0E2AB90-DD07-4846-A341-391C33D63DD2}" destId="{4690505B-2672-4D81-9CDD-4F26B08A38AA}" srcOrd="1" destOrd="0" presId="urn:microsoft.com/office/officeart/2008/layout/HalfCircleOrganizationChart"/>
    <dgm:cxn modelId="{E16CF686-C3F4-4F4A-8257-B8CC5D01B34F}" type="presParOf" srcId="{E0E2AB90-DD07-4846-A341-391C33D63DD2}" destId="{D41EF8A7-8941-4C68-967C-EF5CB39F2F0F}" srcOrd="2" destOrd="0" presId="urn:microsoft.com/office/officeart/2008/layout/HalfCircleOrganizationChart"/>
    <dgm:cxn modelId="{BB416B0A-2467-454A-9650-56AE5E3001EE}" type="presParOf" srcId="{E0E2AB90-DD07-4846-A341-391C33D63DD2}" destId="{1575B370-E09D-4786-8B7F-DCBAD6E23616}" srcOrd="3" destOrd="0" presId="urn:microsoft.com/office/officeart/2008/layout/HalfCircleOrganizationChart"/>
    <dgm:cxn modelId="{F0C78827-9600-4C14-AB48-FAAED3F84AD1}" type="presParOf" srcId="{C98A07D2-C8C9-4570-B440-3058172E0B96}" destId="{9D366549-19DF-462E-A693-30927E29EAC6}" srcOrd="1" destOrd="0" presId="urn:microsoft.com/office/officeart/2008/layout/HalfCircleOrganizationChart"/>
    <dgm:cxn modelId="{63A7A531-55E7-4E1B-B277-C807E4C73740}" type="presParOf" srcId="{C98A07D2-C8C9-4570-B440-3058172E0B96}" destId="{F695CF83-E2A2-4BFA-B3BB-3732322D9250}" srcOrd="2" destOrd="0" presId="urn:microsoft.com/office/officeart/2008/layout/HalfCircleOrganizationChart"/>
    <dgm:cxn modelId="{55BB8697-A42C-4F98-B4F3-890433B5711A}" type="presParOf" srcId="{9618B77C-84A6-47DA-833B-F34E0ADF242E}" destId="{40BCC2F5-F5E6-4623-99AC-B55426B5BE13}" srcOrd="4" destOrd="0" presId="urn:microsoft.com/office/officeart/2008/layout/HalfCircleOrganizationChart"/>
    <dgm:cxn modelId="{9F015148-3C00-43C3-9514-95A9B39616F8}" type="presParOf" srcId="{9618B77C-84A6-47DA-833B-F34E0ADF242E}" destId="{F26E27C5-7085-4A36-BAA8-88BD0C674BFB}" srcOrd="5" destOrd="0" presId="urn:microsoft.com/office/officeart/2008/layout/HalfCircleOrganizationChart"/>
    <dgm:cxn modelId="{9A1C568B-E5A0-4EF6-8B40-990EE89C5178}" type="presParOf" srcId="{F26E27C5-7085-4A36-BAA8-88BD0C674BFB}" destId="{684B853C-FC7C-4D7D-A801-6944E7B5DACA}" srcOrd="0" destOrd="0" presId="urn:microsoft.com/office/officeart/2008/layout/HalfCircleOrganizationChart"/>
    <dgm:cxn modelId="{2FBED73C-6B68-41AC-AAFB-0738BECBC7CC}" type="presParOf" srcId="{684B853C-FC7C-4D7D-A801-6944E7B5DACA}" destId="{493AE3FB-577C-4AAB-A967-23379A18A9D5}" srcOrd="0" destOrd="0" presId="urn:microsoft.com/office/officeart/2008/layout/HalfCircleOrganizationChart"/>
    <dgm:cxn modelId="{8BB02824-D1C8-4969-8238-98C5743AA58C}" type="presParOf" srcId="{684B853C-FC7C-4D7D-A801-6944E7B5DACA}" destId="{FADCA5D7-D16E-4721-93B0-B36E4BA90BDF}" srcOrd="1" destOrd="0" presId="urn:microsoft.com/office/officeart/2008/layout/HalfCircleOrganizationChart"/>
    <dgm:cxn modelId="{110E0F1E-92F7-43A0-8EC6-59DD45F97AAE}" type="presParOf" srcId="{684B853C-FC7C-4D7D-A801-6944E7B5DACA}" destId="{218255F3-477C-438E-91D4-A85FE6AEA080}" srcOrd="2" destOrd="0" presId="urn:microsoft.com/office/officeart/2008/layout/HalfCircleOrganizationChart"/>
    <dgm:cxn modelId="{CD8C9E32-F26B-4E54-A34B-9DBCDC3CBC79}" type="presParOf" srcId="{684B853C-FC7C-4D7D-A801-6944E7B5DACA}" destId="{30E12B78-C5B4-47A1-B4BE-C1E28F58C72A}" srcOrd="3" destOrd="0" presId="urn:microsoft.com/office/officeart/2008/layout/HalfCircleOrganizationChart"/>
    <dgm:cxn modelId="{D7D7B856-5925-460A-B312-D6D6F56885FB}" type="presParOf" srcId="{F26E27C5-7085-4A36-BAA8-88BD0C674BFB}" destId="{5A62B355-EE90-4B0F-8C72-35D70F0B6CB7}" srcOrd="1" destOrd="0" presId="urn:microsoft.com/office/officeart/2008/layout/HalfCircleOrganizationChart"/>
    <dgm:cxn modelId="{0F1D912E-CDF1-4344-8DAE-D51BE6EAC68F}" type="presParOf" srcId="{F26E27C5-7085-4A36-BAA8-88BD0C674BFB}" destId="{9905F3AC-927E-45C2-9547-09B1CB75C923}" srcOrd="2" destOrd="0" presId="urn:microsoft.com/office/officeart/2008/layout/HalfCircleOrganizationChart"/>
    <dgm:cxn modelId="{3057BB97-4BA3-4425-9D62-20AEA9DFF367}" type="presParOf" srcId="{ACB63E04-6B81-47E3-8D65-D8C719624341}" destId="{E1E9B0E7-DB5F-4177-AF33-A4C17BA234A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9BC4D-1248-45AE-A8C0-5482E82F068D}">
      <dsp:nvSpPr>
        <dsp:cNvPr id="0" name=""/>
        <dsp:cNvSpPr/>
      </dsp:nvSpPr>
      <dsp:spPr>
        <a:xfrm>
          <a:off x="668" y="358739"/>
          <a:ext cx="2605367" cy="156322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Constantia" pitchFamily="18" charset="0"/>
            </a:rPr>
            <a:t>для них характерно только половое размножение</a:t>
          </a:r>
          <a:endParaRPr lang="ru-RU" sz="2400" kern="1200" dirty="0">
            <a:latin typeface="Constantia" pitchFamily="18" charset="0"/>
          </a:endParaRPr>
        </a:p>
      </dsp:txBody>
      <dsp:txXfrm>
        <a:off x="668" y="358739"/>
        <a:ext cx="2605367" cy="1563220"/>
      </dsp:txXfrm>
    </dsp:sp>
    <dsp:sp modelId="{4AE26DB1-6EFC-4638-B924-18628296B53C}">
      <dsp:nvSpPr>
        <dsp:cNvPr id="0" name=""/>
        <dsp:cNvSpPr/>
      </dsp:nvSpPr>
      <dsp:spPr>
        <a:xfrm>
          <a:off x="2866572" y="358739"/>
          <a:ext cx="2605367" cy="1563220"/>
        </a:xfrm>
        <a:prstGeom prst="rect">
          <a:avLst/>
        </a:prstGeom>
        <a:gradFill rotWithShape="0">
          <a:gsLst>
            <a:gs pos="0">
              <a:schemeClr val="accent5">
                <a:hueOff val="3517239"/>
                <a:satOff val="-28349"/>
                <a:lumOff val="8040"/>
                <a:alphaOff val="0"/>
                <a:shade val="51000"/>
                <a:satMod val="130000"/>
              </a:schemeClr>
            </a:gs>
            <a:gs pos="80000">
              <a:schemeClr val="accent5">
                <a:hueOff val="3517239"/>
                <a:satOff val="-28349"/>
                <a:lumOff val="8040"/>
                <a:alphaOff val="0"/>
                <a:shade val="93000"/>
                <a:satMod val="130000"/>
              </a:schemeClr>
            </a:gs>
            <a:gs pos="100000">
              <a:schemeClr val="accent5">
                <a:hueOff val="3517239"/>
                <a:satOff val="-28349"/>
                <a:lumOff val="80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Constantia" pitchFamily="18" charset="0"/>
            </a:rPr>
            <a:t>в основном очень редкая смена поколений</a:t>
          </a:r>
          <a:endParaRPr lang="ru-RU" sz="2400" kern="1200" dirty="0">
            <a:latin typeface="Constantia" pitchFamily="18" charset="0"/>
          </a:endParaRPr>
        </a:p>
      </dsp:txBody>
      <dsp:txXfrm>
        <a:off x="2866572" y="358739"/>
        <a:ext cx="2605367" cy="1563220"/>
      </dsp:txXfrm>
    </dsp:sp>
    <dsp:sp modelId="{98444E55-4D57-4426-947A-125AA5503967}">
      <dsp:nvSpPr>
        <dsp:cNvPr id="0" name=""/>
        <dsp:cNvSpPr/>
      </dsp:nvSpPr>
      <dsp:spPr>
        <a:xfrm>
          <a:off x="1433620" y="2182496"/>
          <a:ext cx="2605367" cy="1563220"/>
        </a:xfrm>
        <a:prstGeom prst="rect">
          <a:avLst/>
        </a:prstGeom>
        <a:gradFill rotWithShape="0">
          <a:gsLst>
            <a:gs pos="0">
              <a:schemeClr val="accent5">
                <a:hueOff val="7034478"/>
                <a:satOff val="-56698"/>
                <a:lumOff val="16079"/>
                <a:alphaOff val="0"/>
                <a:shade val="51000"/>
                <a:satMod val="130000"/>
              </a:schemeClr>
            </a:gs>
            <a:gs pos="80000">
              <a:schemeClr val="accent5">
                <a:hueOff val="7034478"/>
                <a:satOff val="-56698"/>
                <a:lumOff val="16079"/>
                <a:alphaOff val="0"/>
                <a:shade val="93000"/>
                <a:satMod val="130000"/>
              </a:schemeClr>
            </a:gs>
            <a:gs pos="100000">
              <a:schemeClr val="accent5">
                <a:hueOff val="7034478"/>
                <a:satOff val="-56698"/>
                <a:lumOff val="160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Constantia" pitchFamily="18" charset="0"/>
            </a:rPr>
            <a:t>количество особей в потомстве невелико</a:t>
          </a:r>
          <a:endParaRPr lang="ru-RU" sz="2400" kern="1200" dirty="0">
            <a:latin typeface="Constantia" pitchFamily="18" charset="0"/>
          </a:endParaRPr>
        </a:p>
      </dsp:txBody>
      <dsp:txXfrm>
        <a:off x="1433620" y="2182496"/>
        <a:ext cx="2605367" cy="1563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23EB3-0A86-4423-AAB7-4677B2DE2373}">
      <dsp:nvSpPr>
        <dsp:cNvPr id="0" name=""/>
        <dsp:cNvSpPr/>
      </dsp:nvSpPr>
      <dsp:spPr>
        <a:xfrm>
          <a:off x="207023" y="0"/>
          <a:ext cx="2754305" cy="15301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latin typeface="Constantia" pitchFamily="18" charset="0"/>
            </a:rPr>
            <a:t>Одомашнивание</a:t>
          </a:r>
          <a:endParaRPr lang="ru-RU" sz="2000" kern="1200" dirty="0">
            <a:latin typeface="Constantia" pitchFamily="18" charset="0"/>
          </a:endParaRPr>
        </a:p>
      </dsp:txBody>
      <dsp:txXfrm>
        <a:off x="251840" y="44817"/>
        <a:ext cx="2664671" cy="1440535"/>
      </dsp:txXfrm>
    </dsp:sp>
    <dsp:sp modelId="{36EB4A3C-37A2-42F4-889E-60197B51C90B}">
      <dsp:nvSpPr>
        <dsp:cNvPr id="0" name=""/>
        <dsp:cNvSpPr/>
      </dsp:nvSpPr>
      <dsp:spPr>
        <a:xfrm rot="5400000">
          <a:off x="1297269" y="1568424"/>
          <a:ext cx="573813" cy="688576"/>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latin typeface="Constantia" pitchFamily="18" charset="0"/>
          </a:endParaRPr>
        </a:p>
      </dsp:txBody>
      <dsp:txXfrm rot="-5400000">
        <a:off x="1377603" y="1625805"/>
        <a:ext cx="413146" cy="401669"/>
      </dsp:txXfrm>
    </dsp:sp>
    <dsp:sp modelId="{0A1DD602-1DCF-4486-A1AB-81B9FCDFBDBA}">
      <dsp:nvSpPr>
        <dsp:cNvPr id="0" name=""/>
        <dsp:cNvSpPr/>
      </dsp:nvSpPr>
      <dsp:spPr>
        <a:xfrm>
          <a:off x="207023" y="2295255"/>
          <a:ext cx="2754305" cy="1530169"/>
        </a:xfrm>
        <a:prstGeom prst="roundRect">
          <a:avLst>
            <a:gd name="adj" fmla="val 10000"/>
          </a:avLst>
        </a:prstGeom>
        <a:gradFill rotWithShape="0">
          <a:gsLst>
            <a:gs pos="0">
              <a:schemeClr val="accent4">
                <a:hueOff val="1545236"/>
                <a:satOff val="16843"/>
                <a:lumOff val="-3530"/>
                <a:alphaOff val="0"/>
                <a:shade val="51000"/>
                <a:satMod val="130000"/>
              </a:schemeClr>
            </a:gs>
            <a:gs pos="80000">
              <a:schemeClr val="accent4">
                <a:hueOff val="1545236"/>
                <a:satOff val="16843"/>
                <a:lumOff val="-3530"/>
                <a:alphaOff val="0"/>
                <a:shade val="93000"/>
                <a:satMod val="130000"/>
              </a:schemeClr>
            </a:gs>
            <a:gs pos="100000">
              <a:schemeClr val="accent4">
                <a:hueOff val="1545236"/>
                <a:satOff val="16843"/>
                <a:lumOff val="-35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latin typeface="Constantia" pitchFamily="18" charset="0"/>
            </a:rPr>
            <a:t>Ослабление действия стабилизирующего отбора </a:t>
          </a:r>
          <a:endParaRPr lang="ru-RU" sz="2000" kern="1200" dirty="0">
            <a:latin typeface="Constantia" pitchFamily="18" charset="0"/>
          </a:endParaRPr>
        </a:p>
      </dsp:txBody>
      <dsp:txXfrm>
        <a:off x="251840" y="2340072"/>
        <a:ext cx="2664671" cy="1440535"/>
      </dsp:txXfrm>
    </dsp:sp>
    <dsp:sp modelId="{387A50D3-1636-4393-9DA7-1E1007A1AD14}">
      <dsp:nvSpPr>
        <dsp:cNvPr id="0" name=""/>
        <dsp:cNvSpPr/>
      </dsp:nvSpPr>
      <dsp:spPr>
        <a:xfrm rot="5400000">
          <a:off x="1297269" y="3863679"/>
          <a:ext cx="573813" cy="688576"/>
        </a:xfrm>
        <a:prstGeom prst="rightArrow">
          <a:avLst>
            <a:gd name="adj1" fmla="val 60000"/>
            <a:gd name="adj2" fmla="val 50000"/>
          </a:avLst>
        </a:prstGeom>
        <a:gradFill rotWithShape="0">
          <a:gsLst>
            <a:gs pos="0">
              <a:schemeClr val="accent4">
                <a:hueOff val="3090473"/>
                <a:satOff val="33685"/>
                <a:lumOff val="-7059"/>
                <a:alphaOff val="0"/>
                <a:shade val="51000"/>
                <a:satMod val="130000"/>
              </a:schemeClr>
            </a:gs>
            <a:gs pos="80000">
              <a:schemeClr val="accent4">
                <a:hueOff val="3090473"/>
                <a:satOff val="33685"/>
                <a:lumOff val="-7059"/>
                <a:alphaOff val="0"/>
                <a:shade val="93000"/>
                <a:satMod val="130000"/>
              </a:schemeClr>
            </a:gs>
            <a:gs pos="100000">
              <a:schemeClr val="accent4">
                <a:hueOff val="3090473"/>
                <a:satOff val="33685"/>
                <a:lumOff val="-7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ru-RU" sz="2800" kern="1200">
            <a:latin typeface="Constantia" pitchFamily="18" charset="0"/>
          </a:endParaRPr>
        </a:p>
      </dsp:txBody>
      <dsp:txXfrm rot="-5400000">
        <a:off x="1377603" y="3921060"/>
        <a:ext cx="413146" cy="401669"/>
      </dsp:txXfrm>
    </dsp:sp>
    <dsp:sp modelId="{4FCB46AC-355A-46AD-B016-115ED5055FD5}">
      <dsp:nvSpPr>
        <dsp:cNvPr id="0" name=""/>
        <dsp:cNvSpPr/>
      </dsp:nvSpPr>
      <dsp:spPr>
        <a:xfrm>
          <a:off x="207023" y="4590509"/>
          <a:ext cx="2754305" cy="1530169"/>
        </a:xfrm>
        <a:prstGeom prst="roundRect">
          <a:avLst>
            <a:gd name="adj" fmla="val 10000"/>
          </a:avLst>
        </a:prstGeom>
        <a:gradFill rotWithShape="0">
          <a:gsLst>
            <a:gs pos="0">
              <a:schemeClr val="accent4">
                <a:hueOff val="3090473"/>
                <a:satOff val="33685"/>
                <a:lumOff val="-7059"/>
                <a:alphaOff val="0"/>
                <a:shade val="51000"/>
                <a:satMod val="130000"/>
              </a:schemeClr>
            </a:gs>
            <a:gs pos="80000">
              <a:schemeClr val="accent4">
                <a:hueOff val="3090473"/>
                <a:satOff val="33685"/>
                <a:lumOff val="-7059"/>
                <a:alphaOff val="0"/>
                <a:shade val="93000"/>
                <a:satMod val="130000"/>
              </a:schemeClr>
            </a:gs>
            <a:gs pos="100000">
              <a:schemeClr val="accent4">
                <a:hueOff val="3090473"/>
                <a:satOff val="33685"/>
                <a:lumOff val="-7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latin typeface="Constantia" pitchFamily="18" charset="0"/>
            </a:rPr>
            <a:t>Повышение уровня изменчивости</a:t>
          </a:r>
          <a:endParaRPr lang="ru-RU" sz="2000" kern="1200" dirty="0">
            <a:latin typeface="Constantia" pitchFamily="18" charset="0"/>
          </a:endParaRPr>
        </a:p>
      </dsp:txBody>
      <dsp:txXfrm>
        <a:off x="251840" y="4635326"/>
        <a:ext cx="2664671" cy="1440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CC2F5-F5E6-4623-99AC-B55426B5BE13}">
      <dsp:nvSpPr>
        <dsp:cNvPr id="0" name=""/>
        <dsp:cNvSpPr/>
      </dsp:nvSpPr>
      <dsp:spPr>
        <a:xfrm>
          <a:off x="4572000" y="2491608"/>
          <a:ext cx="3234723" cy="561398"/>
        </a:xfrm>
        <a:custGeom>
          <a:avLst/>
          <a:gdLst/>
          <a:ahLst/>
          <a:cxnLst/>
          <a:rect l="0" t="0" r="0" b="0"/>
          <a:pathLst>
            <a:path>
              <a:moveTo>
                <a:pt x="0" y="0"/>
              </a:moveTo>
              <a:lnTo>
                <a:pt x="0" y="280699"/>
              </a:lnTo>
              <a:lnTo>
                <a:pt x="3234723" y="280699"/>
              </a:lnTo>
              <a:lnTo>
                <a:pt x="3234723" y="5613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561EF2-8EF0-44F2-84DB-4EC3A56418A2}">
      <dsp:nvSpPr>
        <dsp:cNvPr id="0" name=""/>
        <dsp:cNvSpPr/>
      </dsp:nvSpPr>
      <dsp:spPr>
        <a:xfrm>
          <a:off x="4526280" y="2491608"/>
          <a:ext cx="91440" cy="561398"/>
        </a:xfrm>
        <a:custGeom>
          <a:avLst/>
          <a:gdLst/>
          <a:ahLst/>
          <a:cxnLst/>
          <a:rect l="0" t="0" r="0" b="0"/>
          <a:pathLst>
            <a:path>
              <a:moveTo>
                <a:pt x="45720" y="0"/>
              </a:moveTo>
              <a:lnTo>
                <a:pt x="45720" y="5613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573038-A87D-45CE-8752-79A4519AFCC0}">
      <dsp:nvSpPr>
        <dsp:cNvPr id="0" name=""/>
        <dsp:cNvSpPr/>
      </dsp:nvSpPr>
      <dsp:spPr>
        <a:xfrm>
          <a:off x="1337276" y="2491608"/>
          <a:ext cx="3234723" cy="561398"/>
        </a:xfrm>
        <a:custGeom>
          <a:avLst/>
          <a:gdLst/>
          <a:ahLst/>
          <a:cxnLst/>
          <a:rect l="0" t="0" r="0" b="0"/>
          <a:pathLst>
            <a:path>
              <a:moveTo>
                <a:pt x="3234723" y="0"/>
              </a:moveTo>
              <a:lnTo>
                <a:pt x="3234723" y="280699"/>
              </a:lnTo>
              <a:lnTo>
                <a:pt x="0" y="280699"/>
              </a:lnTo>
              <a:lnTo>
                <a:pt x="0" y="5613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040264-193E-4EC3-86B7-6E6F0F350D12}">
      <dsp:nvSpPr>
        <dsp:cNvPr id="0" name=""/>
        <dsp:cNvSpPr/>
      </dsp:nvSpPr>
      <dsp:spPr>
        <a:xfrm>
          <a:off x="3903668" y="1154946"/>
          <a:ext cx="1336662" cy="1336662"/>
        </a:xfrm>
        <a:prstGeom prst="arc">
          <a:avLst>
            <a:gd name="adj1" fmla="val 13200000"/>
            <a:gd name="adj2" fmla="val 192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E7D7E0-87E6-4951-917E-47B75F66E8D7}">
      <dsp:nvSpPr>
        <dsp:cNvPr id="0" name=""/>
        <dsp:cNvSpPr/>
      </dsp:nvSpPr>
      <dsp:spPr>
        <a:xfrm>
          <a:off x="3903668" y="1154946"/>
          <a:ext cx="1336662" cy="1336662"/>
        </a:xfrm>
        <a:prstGeom prst="arc">
          <a:avLst>
            <a:gd name="adj1" fmla="val 2400000"/>
            <a:gd name="adj2" fmla="val 84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9234B-E415-4FC7-A2E0-067DDEB3F801}">
      <dsp:nvSpPr>
        <dsp:cNvPr id="0" name=""/>
        <dsp:cNvSpPr/>
      </dsp:nvSpPr>
      <dsp:spPr>
        <a:xfrm>
          <a:off x="3235337" y="1395545"/>
          <a:ext cx="2673325" cy="85546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kern="1200" dirty="0" smtClean="0">
              <a:latin typeface="Constantia" pitchFamily="18" charset="0"/>
            </a:rPr>
            <a:t>Методы селекции</a:t>
          </a:r>
          <a:endParaRPr lang="ru-RU" sz="3200" kern="1200" dirty="0">
            <a:latin typeface="Constantia" pitchFamily="18" charset="0"/>
          </a:endParaRPr>
        </a:p>
      </dsp:txBody>
      <dsp:txXfrm>
        <a:off x="3235337" y="1395545"/>
        <a:ext cx="2673325" cy="855464"/>
      </dsp:txXfrm>
    </dsp:sp>
    <dsp:sp modelId="{73AE671C-FE67-40EE-B8A1-F0CD1C5DB60C}">
      <dsp:nvSpPr>
        <dsp:cNvPr id="0" name=""/>
        <dsp:cNvSpPr/>
      </dsp:nvSpPr>
      <dsp:spPr>
        <a:xfrm>
          <a:off x="668945" y="3053007"/>
          <a:ext cx="1336662" cy="1336662"/>
        </a:xfrm>
        <a:prstGeom prst="arc">
          <a:avLst>
            <a:gd name="adj1" fmla="val 13200000"/>
            <a:gd name="adj2" fmla="val 192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259364-EAA0-48CC-9099-F0BE03775305}">
      <dsp:nvSpPr>
        <dsp:cNvPr id="0" name=""/>
        <dsp:cNvSpPr/>
      </dsp:nvSpPr>
      <dsp:spPr>
        <a:xfrm>
          <a:off x="668945" y="3053007"/>
          <a:ext cx="1336662" cy="1336662"/>
        </a:xfrm>
        <a:prstGeom prst="arc">
          <a:avLst>
            <a:gd name="adj1" fmla="val 2400000"/>
            <a:gd name="adj2" fmla="val 84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20FC3-3AC3-455B-B76D-668E3D948B4F}">
      <dsp:nvSpPr>
        <dsp:cNvPr id="0" name=""/>
        <dsp:cNvSpPr/>
      </dsp:nvSpPr>
      <dsp:spPr>
        <a:xfrm>
          <a:off x="613" y="3293606"/>
          <a:ext cx="2673325" cy="85546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kern="1200" dirty="0" smtClean="0">
              <a:latin typeface="Constantia" pitchFamily="18" charset="0"/>
            </a:rPr>
            <a:t>Аутбридинг</a:t>
          </a:r>
          <a:endParaRPr lang="ru-RU" sz="3200" kern="1200" dirty="0">
            <a:latin typeface="Constantia" pitchFamily="18" charset="0"/>
          </a:endParaRPr>
        </a:p>
      </dsp:txBody>
      <dsp:txXfrm>
        <a:off x="613" y="3293606"/>
        <a:ext cx="2673325" cy="855464"/>
      </dsp:txXfrm>
    </dsp:sp>
    <dsp:sp modelId="{4690505B-2672-4D81-9CDD-4F26B08A38AA}">
      <dsp:nvSpPr>
        <dsp:cNvPr id="0" name=""/>
        <dsp:cNvSpPr/>
      </dsp:nvSpPr>
      <dsp:spPr>
        <a:xfrm>
          <a:off x="3903668" y="3053007"/>
          <a:ext cx="1336662" cy="1336662"/>
        </a:xfrm>
        <a:prstGeom prst="arc">
          <a:avLst>
            <a:gd name="adj1" fmla="val 13200000"/>
            <a:gd name="adj2" fmla="val 192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1EF8A7-8941-4C68-967C-EF5CB39F2F0F}">
      <dsp:nvSpPr>
        <dsp:cNvPr id="0" name=""/>
        <dsp:cNvSpPr/>
      </dsp:nvSpPr>
      <dsp:spPr>
        <a:xfrm>
          <a:off x="3903668" y="3053007"/>
          <a:ext cx="1336662" cy="1336662"/>
        </a:xfrm>
        <a:prstGeom prst="arc">
          <a:avLst>
            <a:gd name="adj1" fmla="val 2400000"/>
            <a:gd name="adj2" fmla="val 84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21328-6882-460A-BD9D-26858D1D2A28}">
      <dsp:nvSpPr>
        <dsp:cNvPr id="0" name=""/>
        <dsp:cNvSpPr/>
      </dsp:nvSpPr>
      <dsp:spPr>
        <a:xfrm>
          <a:off x="3235337" y="3293606"/>
          <a:ext cx="2673325" cy="85546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kern="1200" dirty="0" smtClean="0">
              <a:latin typeface="Constantia" pitchFamily="18" charset="0"/>
            </a:rPr>
            <a:t>Инбридинг</a:t>
          </a:r>
          <a:endParaRPr lang="ru-RU" sz="3200" kern="1200" dirty="0">
            <a:latin typeface="Constantia" pitchFamily="18" charset="0"/>
          </a:endParaRPr>
        </a:p>
      </dsp:txBody>
      <dsp:txXfrm>
        <a:off x="3235337" y="3293606"/>
        <a:ext cx="2673325" cy="855464"/>
      </dsp:txXfrm>
    </dsp:sp>
    <dsp:sp modelId="{FADCA5D7-D16E-4721-93B0-B36E4BA90BDF}">
      <dsp:nvSpPr>
        <dsp:cNvPr id="0" name=""/>
        <dsp:cNvSpPr/>
      </dsp:nvSpPr>
      <dsp:spPr>
        <a:xfrm>
          <a:off x="7138392" y="3053007"/>
          <a:ext cx="1336662" cy="1336662"/>
        </a:xfrm>
        <a:prstGeom prst="arc">
          <a:avLst>
            <a:gd name="adj1" fmla="val 13200000"/>
            <a:gd name="adj2" fmla="val 192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8255F3-477C-438E-91D4-A85FE6AEA080}">
      <dsp:nvSpPr>
        <dsp:cNvPr id="0" name=""/>
        <dsp:cNvSpPr/>
      </dsp:nvSpPr>
      <dsp:spPr>
        <a:xfrm>
          <a:off x="7138392" y="3053007"/>
          <a:ext cx="1336662" cy="1336662"/>
        </a:xfrm>
        <a:prstGeom prst="arc">
          <a:avLst>
            <a:gd name="adj1" fmla="val 2400000"/>
            <a:gd name="adj2" fmla="val 840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AE3FB-577C-4AAB-A967-23379A18A9D5}">
      <dsp:nvSpPr>
        <dsp:cNvPr id="0" name=""/>
        <dsp:cNvSpPr/>
      </dsp:nvSpPr>
      <dsp:spPr>
        <a:xfrm>
          <a:off x="6470060" y="3293606"/>
          <a:ext cx="2673325" cy="85546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kern="1200" dirty="0" smtClean="0">
              <a:latin typeface="Constantia" pitchFamily="18" charset="0"/>
            </a:rPr>
            <a:t>Гетерозис</a:t>
          </a:r>
          <a:endParaRPr lang="ru-RU" sz="3200" kern="1200" dirty="0">
            <a:latin typeface="Constantia" pitchFamily="18" charset="0"/>
          </a:endParaRPr>
        </a:p>
      </dsp:txBody>
      <dsp:txXfrm>
        <a:off x="6470060" y="3293606"/>
        <a:ext cx="2673325" cy="8554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B66B4E-73C8-4E6C-BE2F-7EE861D4EEF5}" type="datetimeFigureOut">
              <a:rPr lang="ru-RU" smtClean="0"/>
              <a:t>25.11.2013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140F0E-136C-4E95-9757-09FC62D831E8}" type="slidenum">
              <a:rPr lang="ru-RU" smtClean="0"/>
              <a:t>‹#›</a:t>
            </a:fld>
            <a:endParaRPr lang="ru-RU"/>
          </a:p>
        </p:txBody>
      </p:sp>
    </p:spTree>
    <p:extLst>
      <p:ext uri="{BB962C8B-B14F-4D97-AF65-F5344CB8AC3E}">
        <p14:creationId xmlns:p14="http://schemas.microsoft.com/office/powerpoint/2010/main" val="12273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4140F0E-136C-4E95-9757-09FC62D831E8}" type="slidenum">
              <a:rPr lang="ru-RU" smtClean="0"/>
              <a:t>8</a:t>
            </a:fld>
            <a:endParaRPr lang="ru-RU"/>
          </a:p>
        </p:txBody>
      </p:sp>
    </p:spTree>
    <p:extLst>
      <p:ext uri="{BB962C8B-B14F-4D97-AF65-F5344CB8AC3E}">
        <p14:creationId xmlns:p14="http://schemas.microsoft.com/office/powerpoint/2010/main" val="381929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54697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411244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399255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263071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60910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EFC21A1-EEEB-4B0B-875E-03E1B79D2EE3}" type="datetimeFigureOut">
              <a:rPr lang="ru-RU" smtClean="0"/>
              <a:t>25.11.2013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4387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FC21A1-EEEB-4B0B-875E-03E1B79D2EE3}" type="datetimeFigureOut">
              <a:rPr lang="ru-RU" smtClean="0"/>
              <a:t>25.11.2013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353919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EFC21A1-EEEB-4B0B-875E-03E1B79D2EE3}" type="datetimeFigureOut">
              <a:rPr lang="ru-RU" smtClean="0"/>
              <a:t>25.11.2013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179479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FC21A1-EEEB-4B0B-875E-03E1B79D2EE3}" type="datetimeFigureOut">
              <a:rPr lang="ru-RU" smtClean="0"/>
              <a:t>25.11.2013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38812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EFC21A1-EEEB-4B0B-875E-03E1B79D2EE3}" type="datetimeFigureOut">
              <a:rPr lang="ru-RU" smtClean="0"/>
              <a:t>25.11.2013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179475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EFC21A1-EEEB-4B0B-875E-03E1B79D2EE3}" type="datetimeFigureOut">
              <a:rPr lang="ru-RU" smtClean="0"/>
              <a:t>25.11.2013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C40EFE-68F3-4C92-9DF5-A59D1CC072F9}" type="slidenum">
              <a:rPr lang="ru-RU" smtClean="0"/>
              <a:t>‹#›</a:t>
            </a:fld>
            <a:endParaRPr lang="ru-RU"/>
          </a:p>
        </p:txBody>
      </p:sp>
    </p:spTree>
    <p:extLst>
      <p:ext uri="{BB962C8B-B14F-4D97-AF65-F5344CB8AC3E}">
        <p14:creationId xmlns:p14="http://schemas.microsoft.com/office/powerpoint/2010/main" val="408362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C21A1-EEEB-4B0B-875E-03E1B79D2EE3}" type="datetimeFigureOut">
              <a:rPr lang="ru-RU" smtClean="0"/>
              <a:t>25.11.2013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40EFE-68F3-4C92-9DF5-A59D1CC072F9}" type="slidenum">
              <a:rPr lang="ru-RU" smtClean="0"/>
              <a:t>‹#›</a:t>
            </a:fld>
            <a:endParaRPr lang="ru-RU"/>
          </a:p>
        </p:txBody>
      </p:sp>
    </p:spTree>
    <p:extLst>
      <p:ext uri="{BB962C8B-B14F-4D97-AF65-F5344CB8AC3E}">
        <p14:creationId xmlns:p14="http://schemas.microsoft.com/office/powerpoint/2010/main" val="10922703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3.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9.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355976" y="1988840"/>
            <a:ext cx="4788024"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Селекция животных</a:t>
            </a:r>
          </a:p>
        </p:txBody>
      </p:sp>
    </p:spTree>
    <p:extLst>
      <p:ext uri="{BB962C8B-B14F-4D97-AF65-F5344CB8AC3E}">
        <p14:creationId xmlns:p14="http://schemas.microsoft.com/office/powerpoint/2010/main" val="2634275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1520" y="332656"/>
            <a:ext cx="4392488"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b="1" dirty="0">
                <a:solidFill>
                  <a:srgbClr val="371303"/>
                </a:solidFill>
                <a:latin typeface="Constantia" pitchFamily="18" charset="0"/>
              </a:rPr>
              <a:t>Отбор родительских форм и типы скрещивания животных проводятся с учетом цели, поставленной селекционером. Это может быть целенаправленное получение определенного экстерьера, повышение молочности, жирности молока, качества мяса и т. </a:t>
            </a:r>
            <a:r>
              <a:rPr lang="ru-RU" b="1" dirty="0">
                <a:solidFill>
                  <a:srgbClr val="371303"/>
                </a:solidFill>
                <a:latin typeface="Constantia" pitchFamily="18" charset="0"/>
              </a:rPr>
              <a:t>д</a:t>
            </a:r>
            <a:r>
              <a:rPr lang="ru-RU" b="1" dirty="0" smtClean="0">
                <a:solidFill>
                  <a:srgbClr val="371303"/>
                </a:solidFill>
                <a:latin typeface="Constantia" pitchFamily="18" charset="0"/>
              </a:rPr>
              <a:t>.</a:t>
            </a:r>
            <a:endParaRPr lang="ru-RU" b="1" dirty="0">
              <a:solidFill>
                <a:srgbClr val="371303"/>
              </a:solidFill>
              <a:latin typeface="Constantia" pitchFamily="18" charset="0"/>
            </a:endParaRPr>
          </a:p>
        </p:txBody>
      </p:sp>
    </p:spTree>
    <p:extLst>
      <p:ext uri="{BB962C8B-B14F-4D97-AF65-F5344CB8AC3E}">
        <p14:creationId xmlns:p14="http://schemas.microsoft.com/office/powerpoint/2010/main" val="1218077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79512" y="260648"/>
            <a:ext cx="8712968"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b="1" dirty="0">
                <a:solidFill>
                  <a:srgbClr val="371303"/>
                </a:solidFill>
                <a:latin typeface="Constantia" pitchFamily="18" charset="0"/>
              </a:rPr>
              <a:t>Разводимые животные оцениваются не только по внешним признакам, но и по происхождению и качеству потомства. Поэтому необходимо хорошо знать их родословную. В племенных хозяйствах при подборе производителей всегда ведется учет родословных, в которых оцениваются экстерьерные особенности и продуктивность родительских форм в течение ряда поколений. По признакам предков, особенно по материнской линии, можно судить с известной вероятностью о генотипе производителей.</a:t>
            </a:r>
          </a:p>
        </p:txBody>
      </p:sp>
    </p:spTree>
    <p:extLst>
      <p:ext uri="{BB962C8B-B14F-4D97-AF65-F5344CB8AC3E}">
        <p14:creationId xmlns:p14="http://schemas.microsoft.com/office/powerpoint/2010/main" val="943116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489315380"/>
              </p:ext>
            </p:extLst>
          </p:nvPr>
        </p:nvGraphicFramePr>
        <p:xfrm>
          <a:off x="0" y="-963488"/>
          <a:ext cx="914400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691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80000"/>
              </a:srgbClr>
            </a:gs>
            <a:gs pos="50000">
              <a:srgbClr val="9CB86E">
                <a:alpha val="80000"/>
              </a:srgbClr>
            </a:gs>
            <a:gs pos="100000">
              <a:srgbClr val="156B13">
                <a:alpha val="80000"/>
              </a:srgbClr>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2520033" y="247502"/>
            <a:ext cx="3847528" cy="830997"/>
          </a:xfrm>
          <a:prstGeom prst="rect">
            <a:avLst/>
          </a:prstGeom>
        </p:spPr>
        <p:txBody>
          <a:bodyPr wrap="none">
            <a:spAutoFit/>
          </a:bodyPr>
          <a:lstStyle/>
          <a:p>
            <a:r>
              <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rPr>
              <a:t>Аутбридинг</a:t>
            </a:r>
          </a:p>
        </p:txBody>
      </p:sp>
      <p:sp>
        <p:nvSpPr>
          <p:cNvPr id="3" name="Прямоугольник 2"/>
          <p:cNvSpPr/>
          <p:nvPr/>
        </p:nvSpPr>
        <p:spPr>
          <a:xfrm>
            <a:off x="323527" y="1268760"/>
            <a:ext cx="8240539" cy="1200329"/>
          </a:xfrm>
          <a:prstGeom prst="rect">
            <a:avLst/>
          </a:prstGeom>
        </p:spPr>
        <p:txBody>
          <a:bodyPr wrap="square">
            <a:spAutoFit/>
          </a:bodyPr>
          <a:lstStyle/>
          <a:p>
            <a:pPr algn="just"/>
            <a:r>
              <a:rPr lang="ru-RU" b="1" dirty="0">
                <a:solidFill>
                  <a:srgbClr val="371303"/>
                </a:solidFill>
                <a:latin typeface="Constantia" pitchFamily="18" charset="0"/>
              </a:rPr>
              <a:t>Неродственное скрещивание между особями одной породы или разных пород животных, при дальнейшем строгом отборе приводит к поддержанию полезных качеств и к усилению их в ряду следующих </a:t>
            </a:r>
            <a:r>
              <a:rPr lang="ru-RU" b="1" dirty="0" smtClean="0">
                <a:solidFill>
                  <a:srgbClr val="371303"/>
                </a:solidFill>
                <a:latin typeface="Constantia" pitchFamily="18" charset="0"/>
              </a:rPr>
              <a:t>поколений</a:t>
            </a:r>
            <a:endParaRPr lang="ru-RU" b="1" dirty="0">
              <a:solidFill>
                <a:srgbClr val="371303"/>
              </a:solidFill>
              <a:latin typeface="Constantia" pitchFamily="18" charset="0"/>
            </a:endParaRPr>
          </a:p>
        </p:txBody>
      </p:sp>
      <p:pic>
        <p:nvPicPr>
          <p:cNvPr id="3074" name="Picture 2" descr="http://aboutfacts.net/ufo/UFO298/CC/Zeedonk_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6541" t="9762" r="7361" b="10603"/>
          <a:stretch/>
        </p:blipFill>
        <p:spPr bwMode="auto">
          <a:xfrm>
            <a:off x="4599762" y="2852936"/>
            <a:ext cx="4308532" cy="2938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goodnewsanimal.ru/_nw/37/05975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298" y="2852936"/>
            <a:ext cx="4254498" cy="2938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51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80000"/>
              </a:srgbClr>
            </a:gs>
            <a:gs pos="50000">
              <a:srgbClr val="9CB86E">
                <a:alpha val="80000"/>
              </a:srgbClr>
            </a:gs>
            <a:gs pos="100000">
              <a:srgbClr val="156B13">
                <a:alpha val="80000"/>
              </a:srgbClr>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2505547" y="149731"/>
            <a:ext cx="3664786" cy="830997"/>
          </a:xfrm>
          <a:prstGeom prst="rect">
            <a:avLst/>
          </a:prstGeom>
        </p:spPr>
        <p:txBody>
          <a:bodyPr wrap="none">
            <a:spAutoFit/>
          </a:bodyPr>
          <a:lstStyle/>
          <a:p>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rPr>
              <a:t>Инбридинг</a:t>
            </a:r>
            <a:endPar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endParaRPr>
          </a:p>
        </p:txBody>
      </p:sp>
      <p:sp>
        <p:nvSpPr>
          <p:cNvPr id="3" name="Прямоугольник 2"/>
          <p:cNvSpPr/>
          <p:nvPr/>
        </p:nvSpPr>
        <p:spPr>
          <a:xfrm>
            <a:off x="72058" y="980728"/>
            <a:ext cx="8928992" cy="2031325"/>
          </a:xfrm>
          <a:prstGeom prst="rect">
            <a:avLst/>
          </a:prstGeom>
        </p:spPr>
        <p:txBody>
          <a:bodyPr wrap="square">
            <a:spAutoFit/>
          </a:bodyPr>
          <a:lstStyle/>
          <a:p>
            <a:pPr algn="just"/>
            <a:r>
              <a:rPr lang="ru-RU" b="1" dirty="0" smtClean="0">
                <a:solidFill>
                  <a:srgbClr val="371303"/>
                </a:solidFill>
                <a:latin typeface="Constantia" pitchFamily="18" charset="0"/>
              </a:rPr>
              <a:t>При инбридинге в качестве исходных форм используются братья и сестры или родители и потомство. Такое скрещивание приводит к повышению </a:t>
            </a:r>
            <a:r>
              <a:rPr lang="ru-RU" b="1" dirty="0" err="1" smtClean="0">
                <a:solidFill>
                  <a:srgbClr val="371303"/>
                </a:solidFill>
                <a:latin typeface="Constantia" pitchFamily="18" charset="0"/>
              </a:rPr>
              <a:t>гомозиготности</a:t>
            </a:r>
            <a:r>
              <a:rPr lang="ru-RU" b="1" dirty="0" smtClean="0">
                <a:solidFill>
                  <a:srgbClr val="371303"/>
                </a:solidFill>
                <a:latin typeface="Constantia" pitchFamily="18" charset="0"/>
              </a:rPr>
              <a:t> и, как следствие, к закреплению хозяйственно ценных признаков у потомков. Однако </a:t>
            </a:r>
            <a:r>
              <a:rPr lang="ru-RU" b="1" dirty="0" err="1" smtClean="0">
                <a:solidFill>
                  <a:srgbClr val="371303"/>
                </a:solidFill>
                <a:latin typeface="Constantia" pitchFamily="18" charset="0"/>
              </a:rPr>
              <a:t>гомозиготизация</a:t>
            </a:r>
            <a:r>
              <a:rPr lang="ru-RU" b="1" dirty="0" smtClean="0">
                <a:solidFill>
                  <a:srgbClr val="371303"/>
                </a:solidFill>
                <a:latin typeface="Constantia" pitchFamily="18" charset="0"/>
              </a:rPr>
              <a:t> при инбридинге ведет к ослаблению животных, снижает их устойчивость к воздействию среды, повышает заболеваемость. Во избежание этого необходимо проводить строгий отбор особей, обладающих ценными хозяйственными признаками</a:t>
            </a:r>
            <a:endParaRPr lang="ru-RU" b="1" dirty="0">
              <a:solidFill>
                <a:srgbClr val="371303"/>
              </a:solidFill>
              <a:latin typeface="Constantia" pitchFamily="18" charset="0"/>
            </a:endParaRPr>
          </a:p>
        </p:txBody>
      </p:sp>
      <p:pic>
        <p:nvPicPr>
          <p:cNvPr id="4098" name="Picture 2" descr="http://coonplace.ru/images/mainecoon/coonoba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000" b="86815" l="867" r="98067"/>
                    </a14:imgEffect>
                  </a14:imgLayer>
                </a14:imgProps>
              </a:ext>
              <a:ext uri="{28A0092B-C50C-407E-A947-70E740481C1C}">
                <a14:useLocalDpi xmlns:a14="http://schemas.microsoft.com/office/drawing/2010/main" val="0"/>
              </a:ext>
            </a:extLst>
          </a:blip>
          <a:srcRect l="802" t="12034" r="1201" b="11569"/>
          <a:stretch/>
        </p:blipFill>
        <p:spPr bwMode="auto">
          <a:xfrm>
            <a:off x="36029" y="3311624"/>
            <a:ext cx="9001050" cy="3157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98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80000"/>
              </a:srgbClr>
            </a:gs>
            <a:gs pos="50000">
              <a:srgbClr val="9CB86E">
                <a:alpha val="80000"/>
              </a:srgbClr>
            </a:gs>
            <a:gs pos="100000">
              <a:srgbClr val="156B13">
                <a:alpha val="80000"/>
              </a:srgbClr>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2610322" y="130681"/>
            <a:ext cx="3251211" cy="830997"/>
          </a:xfrm>
          <a:prstGeom prst="rect">
            <a:avLst/>
          </a:prstGeom>
        </p:spPr>
        <p:txBody>
          <a:bodyPr wrap="none">
            <a:spAutoFit/>
          </a:bodyPr>
          <a:lstStyle/>
          <a:p>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rPr>
              <a:t>Гетерозис</a:t>
            </a:r>
            <a:endPar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endParaRPr>
          </a:p>
        </p:txBody>
      </p:sp>
      <p:sp>
        <p:nvSpPr>
          <p:cNvPr id="4" name="Прямоугольник 3"/>
          <p:cNvSpPr/>
          <p:nvPr/>
        </p:nvSpPr>
        <p:spPr>
          <a:xfrm>
            <a:off x="54199" y="1124744"/>
            <a:ext cx="8964488" cy="2585323"/>
          </a:xfrm>
          <a:prstGeom prst="rect">
            <a:avLst/>
          </a:prstGeom>
        </p:spPr>
        <p:txBody>
          <a:bodyPr wrap="square">
            <a:spAutoFit/>
          </a:bodyPr>
          <a:lstStyle/>
          <a:p>
            <a:pPr algn="just"/>
            <a:r>
              <a:rPr lang="ru-RU" b="1" dirty="0">
                <a:solidFill>
                  <a:srgbClr val="371303"/>
                </a:solidFill>
                <a:latin typeface="Constantia" pitchFamily="18" charset="0"/>
              </a:rPr>
              <a:t>У домашних животных, </a:t>
            </a:r>
            <a:r>
              <a:rPr lang="ru-RU" b="1" dirty="0" smtClean="0">
                <a:solidFill>
                  <a:srgbClr val="371303"/>
                </a:solidFill>
                <a:latin typeface="Constantia" pitchFamily="18" charset="0"/>
              </a:rPr>
              <a:t>наблюдается </a:t>
            </a:r>
            <a:r>
              <a:rPr lang="ru-RU" b="1" dirty="0">
                <a:solidFill>
                  <a:srgbClr val="371303"/>
                </a:solidFill>
                <a:latin typeface="Constantia" pitchFamily="18" charset="0"/>
              </a:rPr>
              <a:t>явление гетерозиса: при межпородных или межвидовых скрещиваниях у гибридов первого поколения происходит особенно мощное развитие и повышение жизнеспособности. </a:t>
            </a:r>
            <a:r>
              <a:rPr lang="ru-RU" b="1" dirty="0">
                <a:solidFill>
                  <a:srgbClr val="371303"/>
                </a:solidFill>
                <a:latin typeface="Constantia" pitchFamily="18" charset="0"/>
              </a:rPr>
              <a:t>Классическим примером проявления гетерозиса является мул — гибрид кобылы и осла. </a:t>
            </a:r>
            <a:r>
              <a:rPr lang="ru-RU" b="1" dirty="0">
                <a:solidFill>
                  <a:srgbClr val="371303"/>
                </a:solidFill>
                <a:latin typeface="Constantia" pitchFamily="18" charset="0"/>
              </a:rPr>
              <a:t>Это сильное, выносливое животное, которое может использоваться в значительно более трудных условиях, чем родительские </a:t>
            </a:r>
            <a:r>
              <a:rPr lang="ru-RU" b="1" dirty="0" smtClean="0">
                <a:solidFill>
                  <a:srgbClr val="371303"/>
                </a:solidFill>
                <a:latin typeface="Constantia" pitchFamily="18" charset="0"/>
              </a:rPr>
              <a:t>формы. Гетерозис </a:t>
            </a:r>
            <a:r>
              <a:rPr lang="ru-RU" b="1" dirty="0">
                <a:solidFill>
                  <a:srgbClr val="371303"/>
                </a:solidFill>
                <a:latin typeface="Constantia" pitchFamily="18" charset="0"/>
              </a:rPr>
              <a:t>широко применяют в промышленном птицеводстве </a:t>
            </a:r>
            <a:r>
              <a:rPr lang="ru-RU" b="1" dirty="0" smtClean="0">
                <a:solidFill>
                  <a:srgbClr val="371303"/>
                </a:solidFill>
                <a:latin typeface="Constantia" pitchFamily="18" charset="0"/>
              </a:rPr>
              <a:t>(бройлерные </a:t>
            </a:r>
            <a:r>
              <a:rPr lang="ru-RU" b="1" dirty="0">
                <a:solidFill>
                  <a:srgbClr val="371303"/>
                </a:solidFill>
                <a:latin typeface="Constantia" pitchFamily="18" charset="0"/>
              </a:rPr>
              <a:t>цыплята) и свиноводстве, так как первое поколение гибридов непосредственно используют в хозяйственных </a:t>
            </a:r>
            <a:r>
              <a:rPr lang="ru-RU" b="1" dirty="0" smtClean="0">
                <a:solidFill>
                  <a:srgbClr val="371303"/>
                </a:solidFill>
                <a:latin typeface="Constantia" pitchFamily="18" charset="0"/>
              </a:rPr>
              <a:t>целях.</a:t>
            </a:r>
            <a:endParaRPr lang="ru-RU" b="1" dirty="0">
              <a:solidFill>
                <a:srgbClr val="371303"/>
              </a:solidFill>
              <a:latin typeface="Constantia" pitchFamily="18" charset="0"/>
            </a:endParaRPr>
          </a:p>
        </p:txBody>
      </p:sp>
      <p:pic>
        <p:nvPicPr>
          <p:cNvPr id="5122" name="Picture 2" descr="http://www.cepolina.com/photo/nature/animals/country-animals/donkey/5/animal-mu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417" b="80500" l="27437" r="73813">
                        <a14:foregroundMark x1="63250" y1="74083" x2="63250" y2="74083"/>
                        <a14:foregroundMark x1="63250" y1="74083" x2="63250" y2="74083"/>
                        <a14:foregroundMark x1="70188" y1="73417" x2="70188" y2="73417"/>
                        <a14:foregroundMark x1="70188" y1="73417" x2="70188" y2="73417"/>
                      </a14:backgroundRemoval>
                    </a14:imgEffect>
                  </a14:imgLayer>
                </a14:imgProps>
              </a:ext>
              <a:ext uri="{28A0092B-C50C-407E-A947-70E740481C1C}">
                <a14:useLocalDpi xmlns:a14="http://schemas.microsoft.com/office/drawing/2010/main" val="0"/>
              </a:ext>
            </a:extLst>
          </a:blip>
          <a:srcRect l="24624" t="28130" r="24119" b="18959"/>
          <a:stretch/>
        </p:blipFill>
        <p:spPr bwMode="auto">
          <a:xfrm rot="195581">
            <a:off x="4512352" y="3324057"/>
            <a:ext cx="3979253" cy="308071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eda-ot-fermera.ucoz.ru/Goosi/cn04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459" b="92598" l="20814" r="83898"/>
                    </a14:imgEffect>
                  </a14:imgLayer>
                </a14:imgProps>
              </a:ext>
              <a:ext uri="{28A0092B-C50C-407E-A947-70E740481C1C}">
                <a14:useLocalDpi xmlns:a14="http://schemas.microsoft.com/office/drawing/2010/main" val="0"/>
              </a:ext>
            </a:extLst>
          </a:blip>
          <a:srcRect l="16229" t="24085" r="14922" b="4015"/>
          <a:stretch/>
        </p:blipFill>
        <p:spPr bwMode="auto">
          <a:xfrm>
            <a:off x="323528" y="3719004"/>
            <a:ext cx="3591526" cy="2662324"/>
          </a:xfrm>
          <a:prstGeom prst="rect">
            <a:avLst/>
          </a:prstGeom>
          <a:noFill/>
          <a:extLst>
            <a:ext uri="{909E8E84-426E-40DD-AFC4-6F175D3DCCD1}">
              <a14:hiddenFill xmlns:a14="http://schemas.microsoft.com/office/drawing/2010/main">
                <a:solidFill>
                  <a:srgbClr val="FFFFFF"/>
                </a:solidFill>
              </a14:hiddenFill>
            </a:ext>
          </a:extLst>
        </p:spPr>
      </p:pic>
      <p:sp>
        <p:nvSpPr>
          <p:cNvPr id="10" name="Управляющая кнопка: возврат 9">
            <a:hlinkClick r:id="rId6" action="ppaction://hlinksldjump" highlightClick="1"/>
          </p:cNvPr>
          <p:cNvSpPr/>
          <p:nvPr/>
        </p:nvSpPr>
        <p:spPr>
          <a:xfrm>
            <a:off x="8442722" y="6237311"/>
            <a:ext cx="449757" cy="449757"/>
          </a:xfrm>
          <a:prstGeom prst="actionButtonRetur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76060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6972" y="1772816"/>
            <a:ext cx="6708888" cy="2800767"/>
          </a:xfrm>
          <a:prstGeom prst="rect">
            <a:avLst/>
          </a:prstGeom>
          <a:noFill/>
        </p:spPr>
        <p:txBody>
          <a:bodyPr wrap="none" lIns="91440" tIns="45720" rIns="91440" bIns="45720">
            <a:spAutoFit/>
          </a:bodyPr>
          <a:lstStyle/>
          <a:p>
            <a:pPr algn="ctr"/>
            <a:r>
              <a:rPr lang="ru-RU"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Презентацию выполнила:</a:t>
            </a:r>
          </a:p>
          <a:p>
            <a:pPr algn="ctr"/>
            <a:r>
              <a:rPr lang="ru-RU"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ученица 11-А класса</a:t>
            </a:r>
          </a:p>
          <a:p>
            <a:pPr algn="ctr"/>
            <a:r>
              <a:rPr lang="ru-RU" sz="44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Алчевской</a:t>
            </a:r>
            <a:r>
              <a:rPr lang="ru-RU"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ИТГ</a:t>
            </a:r>
          </a:p>
          <a:p>
            <a:pPr algn="ctr"/>
            <a:r>
              <a:rPr lang="ru-RU"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Чернявская Карина</a:t>
            </a:r>
            <a:endParaRPr lang="ru-RU"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7934944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609443" y="332656"/>
            <a:ext cx="4036682" cy="76944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Содержание</a:t>
            </a:r>
            <a:endPar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
        <p:nvSpPr>
          <p:cNvPr id="4" name="Скругленный прямоугольник 3">
            <a:hlinkClick r:id="rId3" action="ppaction://hlinksldjump"/>
          </p:cNvPr>
          <p:cNvSpPr/>
          <p:nvPr/>
        </p:nvSpPr>
        <p:spPr>
          <a:xfrm>
            <a:off x="251520" y="1340768"/>
            <a:ext cx="4320480" cy="7200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2000" dirty="0">
                <a:latin typeface="Constantia" pitchFamily="18" charset="0"/>
              </a:rPr>
              <a:t>Особенности селекции животных</a:t>
            </a:r>
          </a:p>
        </p:txBody>
      </p:sp>
      <p:sp>
        <p:nvSpPr>
          <p:cNvPr id="5" name="Скругленный прямоугольник 4">
            <a:hlinkClick r:id="rId4" action="ppaction://hlinksldjump"/>
          </p:cNvPr>
          <p:cNvSpPr/>
          <p:nvPr/>
        </p:nvSpPr>
        <p:spPr>
          <a:xfrm>
            <a:off x="251520" y="2492896"/>
            <a:ext cx="4320480" cy="7200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2000" dirty="0" smtClean="0">
                <a:latin typeface="Constantia" pitchFamily="18" charset="0"/>
              </a:rPr>
              <a:t>Одомашнивание животных</a:t>
            </a:r>
            <a:endParaRPr lang="ru-RU" sz="2000" dirty="0">
              <a:latin typeface="Constantia" pitchFamily="18" charset="0"/>
            </a:endParaRPr>
          </a:p>
        </p:txBody>
      </p:sp>
      <p:sp>
        <p:nvSpPr>
          <p:cNvPr id="6" name="Скругленный прямоугольник 5">
            <a:hlinkClick r:id="rId5" action="ppaction://hlinksldjump"/>
          </p:cNvPr>
          <p:cNvSpPr/>
          <p:nvPr/>
        </p:nvSpPr>
        <p:spPr>
          <a:xfrm>
            <a:off x="250533" y="3645024"/>
            <a:ext cx="4320480" cy="72008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ru-RU" sz="2000" dirty="0" smtClean="0">
                <a:latin typeface="Constantia" pitchFamily="18" charset="0"/>
              </a:rPr>
              <a:t>Отбор и типы скрещивания</a:t>
            </a:r>
            <a:endParaRPr lang="ru-RU" sz="2000" dirty="0">
              <a:latin typeface="Constantia" pitchFamily="18" charset="0"/>
            </a:endParaRPr>
          </a:p>
        </p:txBody>
      </p:sp>
      <p:sp>
        <p:nvSpPr>
          <p:cNvPr id="7" name="Управляющая кнопка: настраиваемая 6">
            <a:hlinkClick r:id="rId6" action="ppaction://hlinksldjump" highlightClick="1"/>
          </p:cNvPr>
          <p:cNvSpPr/>
          <p:nvPr/>
        </p:nvSpPr>
        <p:spPr>
          <a:xfrm>
            <a:off x="6886129" y="6024502"/>
            <a:ext cx="2088232" cy="648072"/>
          </a:xfrm>
          <a:prstGeom prst="actionButtonBlank">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ru-RU" dirty="0" smtClean="0"/>
              <a:t>Выход из презентации</a:t>
            </a:r>
            <a:endParaRPr lang="ru-RU" dirty="0"/>
          </a:p>
        </p:txBody>
      </p:sp>
    </p:spTree>
    <p:extLst>
      <p:ext uri="{BB962C8B-B14F-4D97-AF65-F5344CB8AC3E}">
        <p14:creationId xmlns:p14="http://schemas.microsoft.com/office/powerpoint/2010/main" val="288168529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77663" y="173535"/>
            <a:ext cx="8401659" cy="584775"/>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r>
              <a:rPr lang="ru-RU" sz="3200" b="1" spc="150" dirty="0">
                <a:ln w="11430"/>
                <a:solidFill>
                  <a:srgbClr val="F8F8F8"/>
                </a:solidFill>
                <a:effectLst>
                  <a:outerShdw blurRad="25400" algn="tl" rotWithShape="0">
                    <a:srgbClr val="000000">
                      <a:alpha val="43000"/>
                    </a:srgbClr>
                  </a:outerShdw>
                </a:effectLst>
                <a:latin typeface="Bookman Old Style" pitchFamily="18" charset="0"/>
              </a:rPr>
              <a:t>Особенности селекции животных</a:t>
            </a:r>
          </a:p>
        </p:txBody>
      </p:sp>
      <p:graphicFrame>
        <p:nvGraphicFramePr>
          <p:cNvPr id="4" name="Схема 3"/>
          <p:cNvGraphicFramePr/>
          <p:nvPr>
            <p:extLst>
              <p:ext uri="{D42A27DB-BD31-4B8C-83A1-F6EECF244321}">
                <p14:modId xmlns:p14="http://schemas.microsoft.com/office/powerpoint/2010/main" val="3505580963"/>
              </p:ext>
            </p:extLst>
          </p:nvPr>
        </p:nvGraphicFramePr>
        <p:xfrm>
          <a:off x="323528" y="1484784"/>
          <a:ext cx="5472608"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149345" y="834971"/>
            <a:ext cx="8658297" cy="923330"/>
          </a:xfrm>
          <a:prstGeom prst="rect">
            <a:avLst/>
          </a:prstGeom>
        </p:spPr>
        <p:txBody>
          <a:bodyPr wrap="square">
            <a:spAutoFit/>
          </a:bodyPr>
          <a:lstStyle/>
          <a:p>
            <a:pPr algn="just"/>
            <a:r>
              <a:rPr lang="ru-RU" b="1" dirty="0" smtClean="0">
                <a:solidFill>
                  <a:srgbClr val="371303"/>
                </a:solidFill>
                <a:latin typeface="Constantia" pitchFamily="18" charset="0"/>
              </a:rPr>
              <a:t>Основные принципы селекции животных не отличаются от принципов селекции растений. Однако селекция животных имеет некоторые особенности:</a:t>
            </a:r>
            <a:endParaRPr lang="ru-RU" b="1" dirty="0">
              <a:solidFill>
                <a:srgbClr val="371303"/>
              </a:solidFill>
              <a:latin typeface="Constantia" pitchFamily="18" charset="0"/>
            </a:endParaRPr>
          </a:p>
        </p:txBody>
      </p:sp>
      <p:sp>
        <p:nvSpPr>
          <p:cNvPr id="7" name="Прямоугольник 6"/>
          <p:cNvSpPr/>
          <p:nvPr/>
        </p:nvSpPr>
        <p:spPr>
          <a:xfrm>
            <a:off x="11831" y="5372230"/>
            <a:ext cx="6360369" cy="1200329"/>
          </a:xfrm>
          <a:prstGeom prst="rect">
            <a:avLst/>
          </a:prstGeom>
        </p:spPr>
        <p:txBody>
          <a:bodyPr wrap="square">
            <a:spAutoFit/>
          </a:bodyPr>
          <a:lstStyle/>
          <a:p>
            <a:pPr algn="just"/>
            <a:r>
              <a:rPr lang="ru-RU" b="1" dirty="0">
                <a:solidFill>
                  <a:srgbClr val="371303"/>
                </a:solidFill>
                <a:latin typeface="Constantia" pitchFamily="18" charset="0"/>
              </a:rPr>
              <a:t>Поэтому в селекционной работе с животными важное значение приобретает анализ совокупности внешних признаков, или экстерьера, характерного для той или иной породы</a:t>
            </a:r>
          </a:p>
        </p:txBody>
      </p:sp>
      <p:sp>
        <p:nvSpPr>
          <p:cNvPr id="8" name="Управляющая кнопка: возврат 7">
            <a:hlinkClick r:id="rId8" action="ppaction://hlinksldjump" highlightClick="1"/>
          </p:cNvPr>
          <p:cNvSpPr/>
          <p:nvPr/>
        </p:nvSpPr>
        <p:spPr>
          <a:xfrm>
            <a:off x="8582763" y="6309320"/>
            <a:ext cx="449757" cy="449757"/>
          </a:xfrm>
          <a:prstGeom prst="actionButtonRetur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3289955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2144" y="232321"/>
            <a:ext cx="8974352" cy="707886"/>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ru-RU" sz="4000" b="1" spc="150" dirty="0">
                <a:ln w="11430"/>
                <a:solidFill>
                  <a:srgbClr val="F8F8F8"/>
                </a:solidFill>
                <a:effectLst>
                  <a:outerShdw blurRad="25400" algn="tl" rotWithShape="0">
                    <a:srgbClr val="000000">
                      <a:alpha val="43000"/>
                    </a:srgbClr>
                  </a:outerShdw>
                </a:effectLst>
                <a:latin typeface="Bookman Old Style" pitchFamily="18" charset="0"/>
              </a:rPr>
              <a:t>Одомашнивание животных</a:t>
            </a:r>
          </a:p>
        </p:txBody>
      </p:sp>
    </p:spTree>
    <p:extLst>
      <p:ext uri="{BB962C8B-B14F-4D97-AF65-F5344CB8AC3E}">
        <p14:creationId xmlns:p14="http://schemas.microsoft.com/office/powerpoint/2010/main" val="160234231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40669" y="158062"/>
            <a:ext cx="3905188"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b="1" dirty="0">
                <a:solidFill>
                  <a:srgbClr val="371303"/>
                </a:solidFill>
                <a:latin typeface="Constantia" pitchFamily="18" charset="0"/>
              </a:rPr>
              <a:t>Одним из важнейших достижений человека на заре его становления и развития </a:t>
            </a:r>
            <a:r>
              <a:rPr lang="ru-RU" b="1" dirty="0" smtClean="0">
                <a:solidFill>
                  <a:srgbClr val="371303"/>
                </a:solidFill>
                <a:latin typeface="Constantia" pitchFamily="18" charset="0"/>
              </a:rPr>
              <a:t>было </a:t>
            </a:r>
            <a:r>
              <a:rPr lang="ru-RU" b="1" dirty="0">
                <a:solidFill>
                  <a:srgbClr val="371303"/>
                </a:solidFill>
                <a:latin typeface="Constantia" pitchFamily="18" charset="0"/>
              </a:rPr>
              <a:t>создание постоянного и достаточно надежного источника продуктов питания путем одомашнивания диких </a:t>
            </a:r>
            <a:r>
              <a:rPr lang="ru-RU" b="1" dirty="0" smtClean="0">
                <a:solidFill>
                  <a:srgbClr val="371303"/>
                </a:solidFill>
                <a:latin typeface="Constantia" pitchFamily="18" charset="0"/>
              </a:rPr>
              <a:t>животных</a:t>
            </a:r>
            <a:endParaRPr lang="ru-RU" b="1" dirty="0">
              <a:solidFill>
                <a:srgbClr val="371303"/>
              </a:solidFill>
              <a:latin typeface="Constantia" pitchFamily="18" charset="0"/>
            </a:endParaRPr>
          </a:p>
        </p:txBody>
      </p:sp>
    </p:spTree>
    <p:extLst>
      <p:ext uri="{BB962C8B-B14F-4D97-AF65-F5344CB8AC3E}">
        <p14:creationId xmlns:p14="http://schemas.microsoft.com/office/powerpoint/2010/main" val="2959041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Прямоугольник 3"/>
          <p:cNvSpPr/>
          <p:nvPr/>
        </p:nvSpPr>
        <p:spPr>
          <a:xfrm>
            <a:off x="-10840" y="4549676"/>
            <a:ext cx="9154840" cy="230832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rgbClr val="371303"/>
                </a:solidFill>
                <a:latin typeface="Constantia" pitchFamily="18" charset="0"/>
              </a:rPr>
              <a:t>Главным фактором одомашнивания служит искусственный отбор организмов, отвечающих требованиям человека. У домашних животных весьма развиты отдельные признаки, часто бесполезные или даже вредные для их существования в естественных условиях, но полезные для человека. Например, способность некоторых пород кур давать более 300 яиц в год лишена биологического смысла, поскольку такое количество яиц курица не сможет высиживать. Поэтому в естественных условиях одомашненные формы существовать не могут.</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0045" b="18167"/>
          <a:stretch/>
        </p:blipFill>
        <p:spPr bwMode="auto">
          <a:xfrm>
            <a:off x="-10840" y="0"/>
            <a:ext cx="9154840" cy="454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46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169368250"/>
              </p:ext>
            </p:extLst>
          </p:nvPr>
        </p:nvGraphicFramePr>
        <p:xfrm>
          <a:off x="395536" y="260648"/>
          <a:ext cx="316835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573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4869160"/>
            <a:ext cx="9144000"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rgbClr val="371303"/>
                </a:solidFill>
                <a:latin typeface="Constantia" pitchFamily="18" charset="0"/>
              </a:rPr>
              <a:t>О</a:t>
            </a:r>
            <a:r>
              <a:rPr lang="ru-RU" b="1" dirty="0" smtClean="0">
                <a:solidFill>
                  <a:srgbClr val="371303"/>
                </a:solidFill>
                <a:latin typeface="Constantia" pitchFamily="18" charset="0"/>
              </a:rPr>
              <a:t>домашнивание </a:t>
            </a:r>
            <a:r>
              <a:rPr lang="ru-RU" b="1" dirty="0">
                <a:solidFill>
                  <a:srgbClr val="371303"/>
                </a:solidFill>
                <a:latin typeface="Constantia" pitchFamily="18" charset="0"/>
              </a:rPr>
              <a:t>сопровождалось отбором, вначале бессознательным (отбор тех особей, которые лучше выглядели, имели более спокойный нрав, обладали другими ценными для человека качествами), затем осознанным, или методическим. Широкое использование методического отбора направлено на формирование у животных определенных качеств, удовлетворяющих </a:t>
            </a:r>
            <a:r>
              <a:rPr lang="ru-RU" b="1" dirty="0" smtClean="0">
                <a:solidFill>
                  <a:srgbClr val="371303"/>
                </a:solidFill>
                <a:latin typeface="Constantia" pitchFamily="18" charset="0"/>
              </a:rPr>
              <a:t>человека</a:t>
            </a:r>
          </a:p>
          <a:p>
            <a:pPr algn="just"/>
            <a:endParaRPr lang="ru-RU" b="1" dirty="0">
              <a:solidFill>
                <a:srgbClr val="371303"/>
              </a:solidFill>
              <a:latin typeface="Constantia" pitchFamily="18" charset="0"/>
            </a:endParaRPr>
          </a:p>
        </p:txBody>
      </p:sp>
      <p:sp>
        <p:nvSpPr>
          <p:cNvPr id="3" name="Управляющая кнопка: возврат 2">
            <a:hlinkClick r:id="rId4" action="ppaction://hlinksldjump" highlightClick="1"/>
          </p:cNvPr>
          <p:cNvSpPr/>
          <p:nvPr/>
        </p:nvSpPr>
        <p:spPr>
          <a:xfrm>
            <a:off x="8604448" y="6309320"/>
            <a:ext cx="449757" cy="449757"/>
          </a:xfrm>
          <a:prstGeom prst="actionButtonRetur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3965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059832" y="2132856"/>
            <a:ext cx="5742808" cy="1569660"/>
          </a:xfrm>
          <a:prstGeom prst="rect">
            <a:avLst/>
          </a:prstGeom>
        </p:spPr>
        <p:txBody>
          <a:bodyPr wrap="square">
            <a:spAutoFit/>
          </a:bodyPr>
          <a:lstStyle/>
          <a:p>
            <a:pPr algn="ctr"/>
            <a:r>
              <a:rPr lang="ru-RU" sz="4800" b="1" spc="150" dirty="0">
                <a:ln w="11430"/>
                <a:solidFill>
                  <a:srgbClr val="F8F8F8"/>
                </a:solidFill>
                <a:effectLst>
                  <a:outerShdw blurRad="25400" algn="tl" rotWithShape="0">
                    <a:srgbClr val="000000">
                      <a:alpha val="43000"/>
                    </a:srgbClr>
                  </a:outerShdw>
                </a:effectLst>
                <a:latin typeface="Bookman Old Style" pitchFamily="18" charset="0"/>
              </a:rPr>
              <a:t>Отбор и типы скрещивания </a:t>
            </a:r>
          </a:p>
        </p:txBody>
      </p:sp>
    </p:spTree>
    <p:extLst>
      <p:ext uri="{BB962C8B-B14F-4D97-AF65-F5344CB8AC3E}">
        <p14:creationId xmlns:p14="http://schemas.microsoft.com/office/powerpoint/2010/main" val="19844609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TotalTime>
  <Words>529</Words>
  <Application>Microsoft Office PowerPoint</Application>
  <PresentationFormat>Экран (4:3)</PresentationFormat>
  <Paragraphs>37</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Карина</dc:creator>
  <cp:lastModifiedBy>Карина</cp:lastModifiedBy>
  <cp:revision>21</cp:revision>
  <dcterms:created xsi:type="dcterms:W3CDTF">2013-11-25T13:58:00Z</dcterms:created>
  <dcterms:modified xsi:type="dcterms:W3CDTF">2013-11-25T19:59:42Z</dcterms:modified>
</cp:coreProperties>
</file>