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4" r:id="rId20"/>
    <p:sldMasterId id="2147483936" r:id="rId21"/>
    <p:sldMasterId id="2147483948" r:id="rId22"/>
    <p:sldMasterId id="2147483960" r:id="rId23"/>
    <p:sldMasterId id="2147483972" r:id="rId24"/>
    <p:sldMasterId id="2147483984" r:id="rId25"/>
    <p:sldMasterId id="2147483996" r:id="rId26"/>
    <p:sldMasterId id="2147484008" r:id="rId27"/>
    <p:sldMasterId id="2147484020" r:id="rId28"/>
    <p:sldMasterId id="2147484032" r:id="rId29"/>
    <p:sldMasterId id="2147484044" r:id="rId30"/>
    <p:sldMasterId id="2147484056" r:id="rId31"/>
    <p:sldMasterId id="2147484068" r:id="rId32"/>
    <p:sldMasterId id="2147484080" r:id="rId33"/>
    <p:sldMasterId id="2147484092" r:id="rId34"/>
    <p:sldMasterId id="2147484104" r:id="rId35"/>
    <p:sldMasterId id="2147484116" r:id="rId36"/>
  </p:sldMasterIdLst>
  <p:sldIdLst>
    <p:sldId id="257" r:id="rId37"/>
    <p:sldId id="258" r:id="rId38"/>
    <p:sldId id="259" r:id="rId39"/>
    <p:sldId id="260" r:id="rId40"/>
    <p:sldId id="261" r:id="rId41"/>
    <p:sldId id="262" r:id="rId42"/>
    <p:sldId id="26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D1EB-26E0-451D-8391-B5F4011C9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6CDF0-05BC-4AB1-A975-9B4673D5F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EED0B-3B15-4975-9C45-F42BBD525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6B7C9-5DDB-496E-92F8-F85889A3F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2501-7B1D-4E6B-A5AC-286517598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958C3-8E8F-4881-A224-3812E0CAD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BB1B5-EA0E-4C54-A930-40CD448CE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E35C7-AC9A-432C-A573-94FCB9DBC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9C4A-798C-4105-9098-4C478CE21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BCC0-9B82-43D5-90BB-89F90EEF5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81AD8-6B34-48C6-BF00-C7DF318B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6FD9-7121-4318-8784-71AE02D76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B43E-7FDE-4820-9709-00FD932DE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0200-88E0-4739-9CF0-BB58A76D4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35D0-2CE8-4694-AD01-D2449A846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541EE-0C25-4E6F-89DF-F8B092A15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CB42-9A9B-4682-A120-5A4F2FDBA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088DF-3BF2-46DC-8917-94282B66B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3A306-A1DA-4E30-9828-4C64D9559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F1B52-895E-4C9B-B23B-7FCD7D75B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F2055-FCBC-4F7D-AA5C-0A189BD95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32D9A-0D75-4A26-8321-A4E9286A8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F08E1-313E-4E79-AC4C-E2F7FD06E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B7309-DF24-41AE-A24F-DFB58597B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298D-665C-4681-B2ED-58DC167FA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B96A6-1244-4FD4-AAAB-3FC25FA54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F408-3C17-4395-AF71-3FD1526CB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58D3-6574-4903-842D-4BCAB742F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B415-8DEB-4389-8BF5-3E66DA172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B9537-4497-44D9-AE6C-07483B339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4646-C202-474B-B074-BA311A9EA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BA9B-369B-42F9-AFF4-A5C92939D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80FC-BCD2-4889-A4E6-B44EBB97E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57D4-C324-486D-9B97-3D13F1F8C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B7D61-E78D-48EB-A62E-939E339A3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8D98C-B9A6-47E9-AC5D-4CC715BD7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1563-7BFD-49B3-8589-6769757B4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1530-12A6-4C88-9E6D-B1F9B577F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6C8C-DA5F-4358-B805-9D6599630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F568D-8BE2-4AF4-B82C-383F23F0F2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55DB-4581-4ECF-A872-4DFC13315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98060-8ACD-4A3E-8F8A-8200F164F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882C-7C49-406E-8E40-3807886C0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F4B2-8B7B-44FB-9429-16B4B5FC4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B1FE4-1675-49E4-8ADD-FF4C3DE3C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8C4D-6B9B-4DC9-84A1-1B0D9EEE2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B7D2-5B6E-4E7E-82D3-371D4971E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2D49-24E8-471F-B3ED-AE44119FF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7696-5A43-4C99-B016-32EA40FA2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62C6-2204-4B7A-AB6F-3E9AD1820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0CDC0-5CDC-4736-A8C7-636877167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844B-0AAE-47FF-B1E2-03A3CD589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0B828-519A-4503-8A05-190A4FA79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B7EBC-079B-42EC-B749-A6E4F0038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88C8B-216F-46F2-BA17-E76D01FA4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5C004-F273-474A-9147-2F2B340B5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C70D2-7D86-45C1-8183-8E1B2EF3F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E8550-6E2A-4DF1-8289-6EE3A1B8D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7652-A9B9-468F-9778-CAE8B1A14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53B2-8F54-424F-82B7-11AC75B94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A6F2-53A1-4654-BD93-7668FFF92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CE1B5-03D0-49DA-8527-972702D3B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B1B60-7F16-46A6-B3E6-672787165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B8813-57AB-40EE-A97E-0E0C5E359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A0712-8593-4E73-A07B-6F984547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55196-9F0E-4F53-AC49-1076577C0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1DBF-59A9-4551-928A-2917EC123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7FFD-81F8-4971-94AB-94082597D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B1985-3AAE-4452-9AD8-625F4D0D2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F99F-D1E5-449A-A9DF-F35C0B1D2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57367-6345-4AB2-A54F-A29CB7E00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125A-6D9A-45D7-9F87-5B75C5907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AFB2-11D0-4BDC-BB44-81B997E3D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F47F-130A-41D5-935D-C417ECC8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86964-BA03-465D-8964-5556A822A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A276C-55C0-48EC-A6EB-55C7236D6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7433C-0FCE-4275-9F38-508D6A54F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3BA5-31C6-4162-879D-E7478EE1C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C8E40-D051-46BE-A95A-E9A88B577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D3725-A3E7-43C5-AE23-71432A48E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4D826-A9DB-4B44-B431-C9BCDF463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94A54-0B61-4B04-AE34-B4F6348DC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57A1-493D-4C07-AA40-D71BF4CC7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3362A-7A20-45DB-8765-FD34A1379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7D5D3-1A3E-481D-810A-DB42AE1F9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62571-560A-421D-8F41-1674031B3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4696B-81D8-4754-BB91-1ED0B8FBB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950F1-3B93-4BB8-B15B-3DF92C13C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EF56-4BEB-4F25-A66C-295AC3937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040E-B3BC-4D49-9E2B-4893437FB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8F19-F06C-46C2-A4F8-9FF499DFD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6239B-71CC-497E-B7A0-967267025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46C2C-319E-46A1-87D5-272689061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76B22-4CFD-49AB-A7E6-B41EB04C1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57224-4EC0-4C33-AEDD-92A6F415B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746C-AB0D-4EF9-8FAD-79063A05E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600CD-541C-4DCF-BCDF-7FC66C4CF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0104D-1FCD-4C45-9B90-9AC9BDA51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517F3-609E-4857-9A0B-7641ED00D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327-2583-4CAE-B1A7-53C154313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6128-19B5-48E6-9076-A272E117B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701C4-7015-4301-A149-3C6A0FB74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0813-05B5-4BFE-8AAE-166A9AEDC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39C36-6250-4B3E-AAEB-4E66C3BB3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F1E49-9A42-49D7-8539-EC90C5E4A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1C32F-0442-4F11-9292-684D086AB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874B-AFB8-4FC2-ACDE-02F672EBC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6FD9-7121-4318-8784-71AE02D76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04518-AF1B-4876-8843-8D04A0DCF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B43E-7FDE-4820-9709-00FD932DE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0200-88E0-4739-9CF0-BB58A76D4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35D0-2CE8-4694-AD01-D2449A846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541EE-0C25-4E6F-89DF-F8B092A15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CB42-9A9B-4682-A120-5A4F2FDBA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088DF-3BF2-46DC-8917-94282B66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3A306-A1DA-4E30-9828-4C64D9559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F1B52-895E-4C9B-B23B-7FCD7D75B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32D9A-0D75-4A26-8321-A4E9286A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F08E1-313E-4E79-AC4C-E2F7FD06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0C02-3AAA-4A22-A7AF-9FF3102FD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FD47D-635C-48C9-A889-5AF9439A4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97A18-D4F1-4191-ADA1-BA61F4DEA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27E2-DB4D-48E3-8E57-614B40E52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A1572-AA58-4DC0-A6F0-81E7E67AC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975D5-A8AE-4B59-84BB-8DFBA4602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EE66-CDC9-48BD-923E-126F80D89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F254-42B8-460C-8CE3-480FABB5E5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A20FB-BF64-471E-9F0C-1EFCEA49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2C63-004E-4EE1-BE50-6BBA6D534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4D18-A2D8-40CB-A354-8EF34A618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9459-D9B3-42DA-AF48-394EC17B7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4E5C-6D1F-4594-A5F1-B158DD8C3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ECA1A-C330-4074-80EA-A22133BD2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2674-7222-403C-8690-8825D2802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0B7EE-7D70-4A07-B6C8-A548595BC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48A9-A4EC-48B4-BB5C-6BED77A6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D9902-1EA1-4C2A-A3B4-F4402FB2F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60519-7A5E-4812-A16A-406CC6910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1F6B-B36D-453E-8A4D-F99F803DD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059D8-1C20-413D-AA4C-29A2CC7D2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9F29B-B745-451B-841C-0EE92EF8B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D1EB-26E0-451D-8391-B5F4011C9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D6B46-617C-497D-B0D1-74DEF958D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EFFA8-E8D4-4A6D-B739-BBCDAD933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A2411-3BB8-4841-8D88-51E9A87F2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D9989-2215-46FA-94CB-E2E52AC98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B9729-345B-4545-82E3-10B56AC3C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E466B-1BA3-4D9A-B134-DB334CFF5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BDD56-11D6-4A59-8CF7-E2A35C5B4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28F4D-26C6-4DC1-8F22-5938CECF7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1F14B-DAFE-442E-9610-F4F446871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E888A-9590-48BD-A580-040062B05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6CDF0-05BC-4AB1-A975-9B4673D5F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A7348-7A4B-469C-A36E-2D6CFAC38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A6D7E-3DF8-40F3-B646-4E0A9D004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4A2D-6287-4E4A-B536-F466F7D5B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9807-FECC-4A7C-8482-9A269C4A8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BACA-7EFC-4AF6-9957-89F11E02A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7BD3B-B91E-4109-9D23-CE0835158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5512A-03CE-4EA5-B898-08D4BE5A7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C8900-6FBE-49E8-A360-84BF234BD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9506-6639-4956-ABE0-8B891FD0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C137F-888F-4A19-8EE7-C22545050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EED0B-3B15-4975-9C45-F42BBD525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B756-F8FA-4E93-AAEB-C7F7F63C1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B865-91F2-4246-8178-996CCB9FE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22692-4FC5-408E-AE72-EFE7C7466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9900-5AF5-4C07-8AC1-C6D9A5A5A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4739F-EFCA-4730-8F0D-AE9B1A4F7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2F21-F5E0-40CA-872E-6296BC174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1FC0-2AAB-452E-8B6A-7AA59A343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EF52F-1435-4D26-96D4-71E6D76D2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5200-8F6B-4389-A474-2F6F5693A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47E1-E343-4D1D-950C-35AB4BFE9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6B7C9-5DDB-496E-92F8-F85889A3F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62D9-B909-440C-B356-D6C682A02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9347-6DD8-4A8A-A367-7DBC02801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7C568-3DBA-4FB7-A1C4-4EEF4A34C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1584D-B6E9-45E7-8F84-450BD422A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11768-E9EC-431A-91D5-FA965D5FC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80633-758E-488D-9198-00619A14E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C75B0-A459-47B5-A580-504A12DBB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34BCA-D119-469A-8ACB-2F104CD1C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B047-C899-4EC6-9415-C4409DE98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9E9B6-454E-411A-B19D-B3C855644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2501-7B1D-4E6B-A5AC-286517598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831B-91BD-41FD-868B-4FB049317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245F7-8CF5-4578-A59A-264D4A26C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06421-B37A-4349-AD75-1ABF097E6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555C-9377-49C2-9850-CABB6B907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7DB9F-CB5D-4657-9D47-6E359DC47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BD19-309A-4E98-AD1B-719BAFE2A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9EB34-8D11-48E3-AE35-438F80079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21ABF-36F3-4CFF-8561-EC0EDBF98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F2F0-044E-4426-8592-6A50A6080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5C9F-F8AD-4426-B869-BFCF23E87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958C3-8E8F-4881-A224-3812E0CAD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FBDE-D8C4-41EE-984E-5E0A55112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8207-F0D5-4987-B4AA-761F2C334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905E-5242-4010-8C0D-4382A1296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E74BE-4F2C-423D-8649-7E429D8A4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62C2-BC91-4A09-A254-9EAA9B4B7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433C-ECC9-448B-85C3-7D0C1D2E3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AFC99-F1AA-4D4F-B179-94B5D3B28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84933-770A-4EF5-8535-88B290EAC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A7E75-B979-4770-912C-EE0217459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98A36-747A-4E7B-923D-AE27E1D8C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BB1B5-EA0E-4C54-A930-40CD448CE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C4D27-F040-4771-84E5-2AAB13E94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104DB-798E-452C-9CEB-BD4571539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3ABE-2FEA-468A-8770-8E9A4B6F9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06D00-37C8-4882-8DC3-DC203B021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5E296-5D45-41D5-B154-BC7432ABB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6A6CD-1AEF-4E83-86DF-F8A33F3D9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76698-D602-473C-9F7D-2C3939D34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0F0B8-6665-44CB-8EB6-0BEE5D0A8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6FD9-7121-4318-8784-71AE02D76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B43E-7FDE-4820-9709-00FD932DE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E35C7-AC9A-432C-A573-94FCB9DBC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0200-88E0-4739-9CF0-BB58A76D4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35D0-2CE8-4694-AD01-D2449A846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541EE-0C25-4E6F-89DF-F8B092A15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CB42-9A9B-4682-A120-5A4F2FDBA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088DF-3BF2-46DC-8917-94282B66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3A306-A1DA-4E30-9828-4C64D9559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F1B52-895E-4C9B-B23B-7FCD7D75B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32D9A-0D75-4A26-8321-A4E9286A8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F08E1-313E-4E79-AC4C-E2F7FD06E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8134-98DF-461A-9A52-0AA1FC0B7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9C4A-798C-4105-9098-4C478CE21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56FAE-A66C-40E3-929C-BB92FDB76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C4072-0E8D-4A98-9402-A0101C318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1ECA3-4426-4911-B30C-24999A094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4C58F-BED0-430F-A53A-9F4294325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DE4A8-8F26-4EFF-8A1F-8D92EDB58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A8EF0-C22F-410C-B717-91147BC74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3D063-CF07-4DCD-B52D-BF94CBBF6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6969-F0E5-41B9-8592-4543A4956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FC6E-0625-42F4-9A3B-D778AA6A7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8376-3651-469A-AE63-2277BCE73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BCC0-9B82-43D5-90BB-89F90EEF5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13F5-4115-463F-88E9-B702518E2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678A-A440-43A7-8160-6E62B991A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4F60-2E39-49A2-A0E3-3C0BCA27E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EE097-4283-4ECE-BFD9-F242243E2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8341B-C22C-4225-8ADD-3B991927F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2317D-221A-432A-8134-F4497D21F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5E863-15B7-4F62-B1BF-F70393F39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99ABA-9244-4C6E-BC54-65BC5D02E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3154-60C1-4082-9909-D97439214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D35C-51E3-47DA-8CB6-1DC8F2702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81AD8-6B34-48C6-BF00-C7DF318B9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8725-61BB-40DD-AF64-3F24A8B4D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3DEA-124F-4263-8132-5FCCE60FB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0B50-BB90-47E5-B95B-DD9CEA95E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02570-D547-44FD-ADBF-EF96488FE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7CFA-C811-4193-B8E4-493DD4444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177DD-B025-4542-88DA-C7D80003B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1D759-E353-48A9-8AC7-EB8CC9749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2389-E117-4A75-806D-EC63E2EEF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28FB7-31CA-4312-AA37-4507EADF7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5F09C-88AE-4E80-AAC7-A33B30BCE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5C3F-4013-4DAA-8A91-548FA33F6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A0E8-406A-4EC2-BAEA-6A09CB17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D6B9-42EC-4FF5-A807-620C6CD1F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8C9D4-0B74-4E92-9F06-89BDBD4BF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42863-052F-490E-A1AF-6B88C5618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5E4B-3F6E-4C6B-8DBC-19925D6DF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D6F35-8DFE-4351-9C70-B115D2A5E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F4A97-90E1-4054-B13B-7A07EE9C0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4547-4EA2-4294-BE92-C53916C93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E53D-4B1A-4FAD-A97E-F51F55247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24CA2-26D9-4767-AEAD-713DBE5B8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AE85-2C06-4F78-9CB5-63729722F0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5876F-1A8E-40F5-9CAA-266CC1C6B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1926-4A70-41C2-9A3C-6C427B10B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AA5D-BBAF-487B-AA3E-6254D18DD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BFA16-7AAA-42D9-92F8-7F567AE1A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73B78-1831-44D3-928B-99031CCF4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CEEF-E3D3-4388-86A5-AAD0CE862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45E2F-7BD4-4385-9E68-BCCD99157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86EAE-FF81-4766-A117-30FBAD6DD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BF6C-E727-4EEC-B609-C2A3CAA42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85BE0-9B9A-4FEA-8AA8-53C702D62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EDC44-83B7-45D6-8903-87A22E0A9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2F5F0-F4D6-4B3E-8AC8-7AF58849F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78AA-6279-458A-8C5C-5FA9A6964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076AB-2C66-44B9-881F-364F4718E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4162-A084-4F7D-A2B7-45B3AEC0A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5BA6A-C94F-4950-99EF-FAA98829C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9517E-5066-4B86-B656-FE1F42005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BEC9E-2074-45B5-877C-C929C731B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D0F8-D030-4332-965C-9D3DFE7D59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DE7E-C516-4DDC-B6BA-0D07BEB74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A697-1051-4859-BD9C-8D6050A3A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D8D1B-88E9-414A-9DAE-6A094A0F1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B14F9-DDDA-439B-94B9-E89DCCA82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A0C7E-7216-4D3D-ACD4-753F51E7A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F7357-127D-487E-8E95-9050BEC69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FDC2-7BA8-4DF3-9A7D-1B0D7B1DD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E0285-E25A-44FA-8236-3DEFBB165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15250-D402-4518-B590-D40B9DAA8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A418E-12FF-47DD-97D0-6F2568105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BAC18-6442-45B9-861E-4AD697D7B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AC544-2EB5-40E1-9819-9A057A304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87063-815A-4BAB-95DF-E91ED188A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930FB-39D6-4BC7-AC60-3E293034F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010A-825D-42A2-8B98-EB7CFC9A6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09434-2CD5-468B-AA29-883D60690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70210-76E1-459A-AA65-DDDF49E6E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C0050-A9A5-4EE5-846B-DC2E0642F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0DBA-AEA2-479B-8A9F-DFED4FDB6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F1FF-ADAC-4732-A6EE-8C018BA47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C6858-AB3A-4DF2-B512-D223B8FF3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ED0B0-043B-411A-852D-766F5B959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B79AB-083F-40A8-9D9C-AA88FD91D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A117C-395D-4F65-9FEE-AB8828D84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86CC1-E9D5-44FA-894D-3F74D5A57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04125-9BB0-430A-B32C-5D328D21C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30F6B-EB08-4794-8BF6-E5801BD89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57D5-696A-442C-B5B3-29A9C57AE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99AF-D2C8-4A55-85D5-625AA0C57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5127D-028C-4FD0-8B04-89688C591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FB7B-DE67-4599-ACA5-BF74024BF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D34A9-9825-415D-B163-B2F1B4334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90B-7210-4AF6-ADAB-62B3C8252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B29D-FB07-45B2-9C2B-BEBA0D47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5C47-D16B-40D3-86B7-433A6D811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4618-FF49-45A6-B0B1-A17742554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C376C-6F78-4F20-8C91-33C2A6D35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812A-C974-4A3B-9F57-686E20BEE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1C447-A85E-4B14-B9E7-4D8ADE184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E49A1-610C-410E-B8E4-45F315AB0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65D4F-D5EA-435B-9104-DC1ECDB76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B71D-0E7D-419B-973B-B3A03D08E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CA35-5FA5-425C-8060-B819EBC36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C631E-53B7-4685-9FD5-5F21DEAB5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4FE9-68D7-4443-A1FE-33FDE1514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085D2-8616-4B00-B84D-CDBF1FB47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42FEE-06A5-452A-A06B-6183A5F26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BDDB-C708-4240-96A5-D880CAD2B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C679-3B79-4E9A-ABD1-9E1E40E05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2D731-B692-49DB-819B-286CE33A1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43C3-9473-4738-92DB-FF101A4C4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6F77B-1E2D-47E7-9698-EDC73998B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3B2C-252E-412A-8FF7-34301D1A2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156BA-83AC-495C-AC94-DD0D3177A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91BA4-6EA4-4DEA-B6C2-CE8DE6136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73F8F-8814-42F3-8A83-57D5786CC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82DFB-1A2E-4D99-91BE-728F8F585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1C89-2635-40FD-B0CB-90691EBAF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B76B0-54F4-4ACA-A363-C61DDEBB6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2BD80-6545-4A8D-B972-63620547D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A2F85-C26F-4E5B-94E5-79C618792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CCCF-4F78-4164-9112-00979A414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5A66-745E-4706-B739-5576F83FE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9380-BAAF-45F8-8D24-8B7B8B07A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854EE-1D1F-405D-BBD8-2B20D5F96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39E0C-C0BB-4BF3-AD6B-5B9675706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5D695-5122-4B77-ADBB-E619F3F77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1F021-33CB-4E8E-BD79-8E1B9FD09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68F62-92C9-441B-8975-7E58AB8BB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D6EC-229F-4C2B-AAE9-DC6D046CF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300EC-C2E7-43AC-9E77-11013319D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9189D-127E-409F-B718-E5D878FA3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67F0-F42E-45B9-A7E5-E943DA7E5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2C449-F12B-4D9D-AD1F-6C34AEBD4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7D4F0-4C6F-41E1-94F6-8A16B81A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9949A-2AED-4DFD-998A-6A7584CDE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A305-6628-4747-A1B9-6E883E198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28712-AA23-47BA-BB90-282B21AAB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6237-4BDF-4EA8-BF1E-E78D3A78A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89917-4C72-40EE-A5BD-C6641E00C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8ADC-B404-47DA-ADD1-43B480AFD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0CEA9-65A5-405B-9D9E-91EFEEE21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A848F-1108-4B66-BFF4-6912C6D9D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41701-BCA0-4D68-B8AE-481E5D487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019D-A6C1-4424-BE51-202B3EE70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20034-DBAC-407A-9388-D3200F581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9FC5-D1B0-4958-A6ED-5585C36A0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ECFAD-5C4B-427B-A8B8-0B352C129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1DC37-340D-447A-B753-97751E242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EA43-7309-4473-BE02-E373906C8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00196-53ED-4593-83ED-754407BBC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5C3D6-9AFA-41D8-914A-C07F250F0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EABE9D-2CE5-4E6C-ACEC-C3973B6809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4CDAF9-7047-4F95-9A8F-03096260D2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6D4104-B0CE-42DF-82FB-ACFBB686EC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77D5B-D695-44B2-9BF5-7370A6FAAC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56A081-7985-41BF-90A6-3314E2AA87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EB0F54-6389-4D6D-B564-627F8EAC76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3A72EB-3F05-412C-8488-01DC8D52EB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D7D39-75B2-465B-9116-0ABE322279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7C5220-F705-426D-B98C-F0797859C2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B0E1CC-0558-40B6-9F62-2CCE7D3ED9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49F1AF-13FB-4CCC-A06F-1BC76898D9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39C465-8342-4586-A69D-240FDFA014C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D54A72-D3AD-4636-8F3B-E1B979DA4C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4C1BE3-4DFF-4491-B20A-6DE94EA6FE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EBE310-1CD5-45EC-9270-2A6FB4BACB7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3FC4F4-07A0-4674-9E10-9D5BB76855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676604-0306-49FB-AAE3-E870014A83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A81BB1-9266-4206-9CD0-42407164387B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9C164-DB01-41AF-B342-1C43F8921B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46129-3E51-4812-8589-A1520B85F1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33497-164A-4DAF-8FB8-0C6C54F652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B01CE5-A3EA-4EEE-8B42-DCC7C6C1C5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FB88BE-DDAF-4A98-AAE6-311C903875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30790A-B05D-4F63-929C-B14BF83234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B45716-DBC4-4295-979D-69C9D8E7AA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741C55-FF42-455A-84A0-158FF31BA1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A46788-3538-4C30-B985-E86A5AE71E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95A298-B2A4-4BAF-8DB1-AAE64D0E95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C7021F-868A-4DF9-83DB-6E3F63BF7B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26B8F8-2BD5-4B5A-96FA-64E8B56E85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2A1259-3424-4847-A083-58727F6AE3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516D60-1B0D-4D07-AC32-8E8460F26D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68D9AE-E639-4ABD-8DA2-C635594A17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423C95-D614-44BE-BBCD-C57EB313FA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en-US" sz="6000" b="1" i="1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</a:rPr>
              <a:t>hy go to school ?</a:t>
            </a:r>
            <a:endParaRPr lang="ru-RU" sz="6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3394" name="Picture 2" descr="http://gorkschool.ucoz.ru/Risuki/2523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456384" cy="3439188"/>
          </a:xfrm>
          <a:prstGeom prst="rect">
            <a:avLst/>
          </a:prstGeom>
          <a:noFill/>
        </p:spPr>
      </p:pic>
      <p:pic>
        <p:nvPicPr>
          <p:cNvPr id="443396" name="Picture 4" descr="http://34shkola.ucoz.ru/_tbkp/image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52576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Education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4464496" cy="3384376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Education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 its general sense is a form of learning in which knowledge, skills, and habits of a group of people are transferred from one generation to the next through teaching, training, research, or simply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through 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autodidacticism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0562" name="Picture 2" descr="http://www.myeducationadvices.com/gallery/importance-of-education/importance_of_educat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126834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1196752"/>
          </a:xfrm>
        </p:spPr>
        <p:txBody>
          <a:bodyPr/>
          <a:lstStyle/>
          <a:p>
            <a:pPr>
              <a:buNone/>
            </a:pPr>
            <a:r>
              <a:rPr lang="en-US" sz="4000" b="1" i="1" dirty="0"/>
              <a:t>C</a:t>
            </a:r>
            <a:r>
              <a:rPr lang="en-US" sz="4000" b="1" i="1" dirty="0" smtClean="0"/>
              <a:t>hildren are educated in schools.</a:t>
            </a:r>
            <a:endParaRPr lang="ru-RU" sz="4000" b="1" i="1" dirty="0"/>
          </a:p>
        </p:txBody>
      </p:sp>
      <p:pic>
        <p:nvPicPr>
          <p:cNvPr id="449538" name="Picture 2" descr="http://www.australia-europe.org/system/html/au-education2-8fc6cf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499992" cy="2969996"/>
          </a:xfrm>
          <a:prstGeom prst="rect">
            <a:avLst/>
          </a:prstGeom>
          <a:noFill/>
        </p:spPr>
      </p:pic>
      <p:pic>
        <p:nvPicPr>
          <p:cNvPr id="449540" name="Picture 4" descr="http://city-bg.info/uploads/posts/2012-09/1346831547_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08857"/>
            <a:ext cx="4032448" cy="300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http://school4.mirshkol.com/uploads/editor/3315/105733/sitepage_1/image/foto/1303898610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620000" cy="4048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</a:t>
            </a:r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893440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>
                <a:latin typeface="+mn-lt"/>
                <a:ea typeface="+mn-ea"/>
                <a:cs typeface="+mn-cs"/>
              </a:rPr>
              <a:t>A </a:t>
            </a:r>
            <a:r>
              <a:rPr lang="en-US" sz="2000" i="1" dirty="0">
                <a:latin typeface="+mn-lt"/>
                <a:ea typeface="+mn-ea"/>
                <a:cs typeface="+mn-cs"/>
              </a:rPr>
              <a:t>school is an institution designed for the teaching of students (or "pupils") under the direction of teachers .</a:t>
            </a:r>
            <a:endParaRPr lang="ru-RU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143000"/>
          </a:xfrm>
        </p:spPr>
        <p:txBody>
          <a:bodyPr/>
          <a:lstStyle/>
          <a:p>
            <a:r>
              <a:rPr lang="en-US" dirty="0" smtClean="0"/>
              <a:t>What makes a school?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895601"/>
            <a:ext cx="4038600" cy="60540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teaches us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895601"/>
            <a:ext cx="4038600" cy="67741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educates us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7490" name="Picture 2" descr="http://www.ledilid.com/wp-content/uploads/2013/04/%D0%BB%D1%83%D1%87%D1%88%D0%B0%D1%8F-%D1%88%D0%BA%D0%BE%D0%BB%D0%B0-%D0%BA%D0%B8%D0%B5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93423"/>
            <a:ext cx="4367808" cy="2959913"/>
          </a:xfrm>
          <a:prstGeom prst="rect">
            <a:avLst/>
          </a:prstGeom>
          <a:noFill/>
        </p:spPr>
      </p:pic>
      <p:pic>
        <p:nvPicPr>
          <p:cNvPr id="447492" name="Picture 4" descr="http://udoktora.net/wp-content/uploads/2011/09/obyasnyayte-rebenku-vse-spokoy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6480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develops the ability to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844825"/>
            <a:ext cx="4038600" cy="6480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reveals the talents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6466" name="Picture 2" descr="http://uza.uz/ru/images/5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458072" cy="3165231"/>
          </a:xfrm>
          <a:prstGeom prst="rect">
            <a:avLst/>
          </a:prstGeom>
          <a:noFill/>
        </p:spPr>
      </p:pic>
      <p:pic>
        <p:nvPicPr>
          <p:cNvPr id="446468" name="Picture 4" descr="http://img.7ya.ru/pub/img/16119/1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337136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I Go to 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School?</a:t>
            </a:r>
            <a:endParaRPr lang="ru-RU" sz="3600" b="1" i="1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147248" cy="648072"/>
          </a:xfrm>
        </p:spPr>
        <p:txBody>
          <a:bodyPr/>
          <a:lstStyle/>
          <a:p>
            <a:pPr algn="ctr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share why they go to school as part of the American Graduate project focusing on the high school dropout crisis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861048"/>
            <a:ext cx="30243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/>
              <a:t>This collage represents why I go to school. I want to be able to afford these things. If I go to college to further my education, then I can afford the things that are in my collage. I love fashion. It's going to be my major in college and my collage represents that. Also, if I finish high school and college my mom will be very proud of me. If I finish high school and college I can prove that I can make it to those who said that I couldn’t. - </a:t>
            </a:r>
            <a:r>
              <a:rPr lang="en-US" sz="1200" i="1" dirty="0" err="1"/>
              <a:t>Deasia</a:t>
            </a:r>
            <a:r>
              <a:rPr lang="en-US" sz="1200" i="1" dirty="0"/>
              <a:t>, 11th grader via CET Learning Services</a:t>
            </a:r>
            <a:endParaRPr lang="ru-RU" sz="1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861048"/>
            <a:ext cx="259228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/>
              <a:t>I go to school because my mom and dad left their wonderful lives in Haiti for me and my sister. I want to give back to them and say thank you for everything. Every day my dad and I talk about which college I will go to. I really want to be a pediatrician because I love taking care of kids. But if I am not able to do that, I have two other dreams I can follow. I want be a veterinarian or a track star. - Lynda, 8th grader</a:t>
            </a:r>
            <a:endParaRPr lang="ru-RU" sz="1200" i="1" dirty="0"/>
          </a:p>
        </p:txBody>
      </p:sp>
      <p:pic>
        <p:nvPicPr>
          <p:cNvPr id="445442" name="Picture 2" descr="This collage represents why I go to school. I want to be able to afford these things. If I go to college to further my education, then I can afford the things that are in my collage. I love fashion. It's going to be my major in college and my collage represents that. Also, if I finish high school and college my mom will be very proud of me. If I finish high school and college I can prove that I can make it to those who said that I couldn’t. - Deasia, 11th grader via CET Learning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354935" cy="1764061"/>
          </a:xfrm>
          <a:prstGeom prst="rect">
            <a:avLst/>
          </a:prstGeom>
          <a:noFill/>
        </p:spPr>
      </p:pic>
      <p:pic>
        <p:nvPicPr>
          <p:cNvPr id="445444" name="Picture 4" descr="I go to school because my mom and dad left their wonderful lives in Haiti for me and my sister. I want to give back to them and say thank you for everything. Every day my dad and I talk about which college I will go to. I really want to be a pediatrician because I love taking care of kids. But if I am not able to do that, I have two other dreams I can follow. I want be a veterinarian or a track star. - Lynda, 8th gr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2376264" cy="17808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28184" y="4005064"/>
            <a:ext cx="2592288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i="1" dirty="0" smtClean="0"/>
              <a:t>I </a:t>
            </a:r>
            <a:r>
              <a:rPr lang="en-US" sz="1200" i="1" dirty="0" smtClean="0"/>
              <a:t>go </a:t>
            </a:r>
            <a:r>
              <a:rPr lang="en-US" sz="1200" i="1" dirty="0"/>
              <a:t>to school to see my friends and interact with people. I also go to school to increase my knowledge about life. Also when I graduate I want to go to the Marines and you have to graduate high school to be in the Marines. I think that the Marines would be a good way to pay for college. - Dallas, 9th grader</a:t>
            </a:r>
          </a:p>
          <a:p>
            <a:r>
              <a:rPr lang="en-US" sz="1200" i="1" dirty="0"/>
              <a:t/>
            </a:r>
            <a:br>
              <a:rPr lang="en-US" sz="1200" i="1" dirty="0"/>
            </a:br>
            <a:endParaRPr lang="ru-RU" sz="1200" i="1" dirty="0"/>
          </a:p>
        </p:txBody>
      </p:sp>
      <p:pic>
        <p:nvPicPr>
          <p:cNvPr id="445446" name="Picture 6" descr="I go to school to see my friends and interact with people. I also go to school to increase my knowledge about life. Also when I graduate I want to go to the Marines and you have to graduate high school to be in the Marines. I think that the Marines would be a good way to pay for college. - Dallas, 9th gr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6084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de reveal">
  <a:themeElements>
    <a:clrScheme name="side reveal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lain rectangle">
  <a:themeElements>
    <a:clrScheme name="plain rectangl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">
      <a:dk1>
        <a:srgbClr val="C0C0C0"/>
      </a:dk1>
      <a:lt1>
        <a:srgbClr val="FFFFFF"/>
      </a:lt1>
      <a:dk2>
        <a:srgbClr val="003399"/>
      </a:dk2>
      <a:lt2>
        <a:srgbClr val="CCECFF"/>
      </a:lt2>
      <a:accent1>
        <a:srgbClr val="29A329"/>
      </a:accent1>
      <a:accent2>
        <a:srgbClr val="00FFFF"/>
      </a:accent2>
      <a:accent3>
        <a:srgbClr val="AAAD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003399"/>
      </a:lt1>
      <a:dk2>
        <a:srgbClr val="3366CC"/>
      </a:dk2>
      <a:lt2>
        <a:srgbClr val="C0C0C0"/>
      </a:lt2>
      <a:accent1>
        <a:srgbClr val="29A329"/>
      </a:accent1>
      <a:accent2>
        <a:srgbClr val="00FFFF"/>
      </a:accent2>
      <a:accent3>
        <a:srgbClr val="AAAD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">
      <a:dk1>
        <a:srgbClr val="000000"/>
      </a:dk1>
      <a:lt1>
        <a:srgbClr val="003399"/>
      </a:lt1>
      <a:dk2>
        <a:srgbClr val="3366CC"/>
      </a:dk2>
      <a:lt2>
        <a:srgbClr val="C0C0C0"/>
      </a:lt2>
      <a:accent1>
        <a:srgbClr val="29A329"/>
      </a:accent1>
      <a:accent2>
        <a:srgbClr val="00FFFF"/>
      </a:accent2>
      <a:accent3>
        <a:srgbClr val="AAAD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plain horizontal">
  <a:themeElements>
    <a:clrScheme name="plain horizonta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116</Template>
  <TotalTime>172</TotalTime>
  <Words>332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36</vt:i4>
      </vt:variant>
      <vt:variant>
        <vt:lpstr>Заголовки слайдов</vt:lpstr>
      </vt:variant>
      <vt:variant>
        <vt:i4>7</vt:i4>
      </vt:variant>
    </vt:vector>
  </HeadingPairs>
  <TitlesOfParts>
    <vt:vector size="43" baseType="lpstr"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vees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plain rectangle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plain horizontal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Why go to school ?</vt:lpstr>
      <vt:lpstr>Education</vt:lpstr>
      <vt:lpstr>Слайд 3</vt:lpstr>
      <vt:lpstr> School </vt:lpstr>
      <vt:lpstr>What makes a school?</vt:lpstr>
      <vt:lpstr>Слайд 6</vt:lpstr>
      <vt:lpstr>Why I Go to School?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go to school ?</dc:title>
  <dc:creator>User</dc:creator>
  <cp:lastModifiedBy>User</cp:lastModifiedBy>
  <cp:revision>8</cp:revision>
  <dcterms:created xsi:type="dcterms:W3CDTF">2013-05-17T14:36:50Z</dcterms:created>
  <dcterms:modified xsi:type="dcterms:W3CDTF">2013-05-17T17:29:27Z</dcterms:modified>
</cp:coreProperties>
</file>