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517685-76AA-49E4-9560-8F6FC33403C9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947FB6-B6C9-4A9E-8AB4-A92F70804450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517685-76AA-49E4-9560-8F6FC33403C9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947FB6-B6C9-4A9E-8AB4-A92F708044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517685-76AA-49E4-9560-8F6FC33403C9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947FB6-B6C9-4A9E-8AB4-A92F708044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517685-76AA-49E4-9560-8F6FC33403C9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947FB6-B6C9-4A9E-8AB4-A92F708044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517685-76AA-49E4-9560-8F6FC33403C9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947FB6-B6C9-4A9E-8AB4-A92F7080445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517685-76AA-49E4-9560-8F6FC33403C9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947FB6-B6C9-4A9E-8AB4-A92F708044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517685-76AA-49E4-9560-8F6FC33403C9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947FB6-B6C9-4A9E-8AB4-A92F7080445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517685-76AA-49E4-9560-8F6FC33403C9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947FB6-B6C9-4A9E-8AB4-A92F708044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517685-76AA-49E4-9560-8F6FC33403C9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947FB6-B6C9-4A9E-8AB4-A92F708044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517685-76AA-49E4-9560-8F6FC33403C9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947FB6-B6C9-4A9E-8AB4-A92F708044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5517685-76AA-49E4-9560-8F6FC33403C9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57947FB6-B6C9-4A9E-8AB4-A92F708044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5517685-76AA-49E4-9560-8F6FC33403C9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57947FB6-B6C9-4A9E-8AB4-A92F7080445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54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Озоновий</a:t>
            </a:r>
            <a:r>
              <a:rPr lang="ru-RU" sz="54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шар</a:t>
            </a:r>
            <a:endParaRPr lang="ru-RU" sz="5400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3214686"/>
            <a:ext cx="6400800" cy="757246"/>
          </a:xfrm>
        </p:spPr>
        <p:txBody>
          <a:bodyPr>
            <a:normAutofit/>
          </a:bodyPr>
          <a:lstStyle/>
          <a:p>
            <a:r>
              <a:rPr lang="ru-RU" sz="28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Утворення</a:t>
            </a:r>
            <a:r>
              <a:rPr lang="ru-RU" sz="28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, </a:t>
            </a:r>
            <a:r>
              <a:rPr lang="ru-RU" sz="28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руйнування</a:t>
            </a:r>
            <a:r>
              <a:rPr lang="ru-RU" sz="28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, </a:t>
            </a:r>
            <a:r>
              <a:rPr lang="ru-RU" sz="28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наслідки</a:t>
            </a:r>
            <a:endParaRPr lang="ru-RU" sz="2800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86380" y="6215082"/>
            <a:ext cx="3143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Ярова М. 10-б</a:t>
            </a:r>
            <a:endParaRPr lang="ru-RU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1643050"/>
            <a:ext cx="642942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ru-RU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Найважливішою</a:t>
            </a: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складовою</a:t>
            </a: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частиною</a:t>
            </a: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атмосфери</a:t>
            </a: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ru-RU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що</a:t>
            </a: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впливає</a:t>
            </a: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на </a:t>
            </a:r>
            <a:r>
              <a:rPr lang="ru-RU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клімат</a:t>
            </a: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і</a:t>
            </a: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захищає</a:t>
            </a: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все </a:t>
            </a:r>
            <a:r>
              <a:rPr lang="ru-RU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живе</a:t>
            </a: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на </a:t>
            </a:r>
            <a:r>
              <a:rPr lang="ru-RU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Землі</a:t>
            </a: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від</a:t>
            </a: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випромінювання</a:t>
            </a: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Сонця</a:t>
            </a: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ru-RU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є</a:t>
            </a: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озоносфера</a:t>
            </a: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  <a:p>
            <a:pPr algn="ctr"/>
            <a:endParaRPr lang="uk-UA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endParaRPr lang="ru-RU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Усього</a:t>
            </a: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в </a:t>
            </a:r>
            <a:r>
              <a:rPr lang="ru-RU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стратосфері</a:t>
            </a: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втримується</a:t>
            </a: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3,3 </a:t>
            </a:r>
            <a:r>
              <a:rPr lang="ru-RU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трильйони</a:t>
            </a: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тон озону (О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3</a:t>
            </a: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). У </a:t>
            </a:r>
            <a:r>
              <a:rPr lang="ru-RU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шарі</a:t>
            </a: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озоносфери</a:t>
            </a: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</a:p>
          <a:p>
            <a:pPr algn="ctr"/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озон </a:t>
            </a:r>
            <a:r>
              <a:rPr lang="ru-RU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перебуває</a:t>
            </a: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в </a:t>
            </a:r>
            <a:r>
              <a:rPr lang="ru-RU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дуже</a:t>
            </a: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розрідженому</a:t>
            </a: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стані</a:t>
            </a: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endParaRPr lang="ru-RU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500042"/>
            <a:ext cx="642942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err="1" smtClean="0">
                <a:solidFill>
                  <a:schemeClr val="tx2"/>
                </a:solidFill>
              </a:rPr>
              <a:t>Властивості</a:t>
            </a:r>
            <a:r>
              <a:rPr lang="ru-RU" sz="2800" b="1" dirty="0" smtClean="0">
                <a:solidFill>
                  <a:schemeClr val="tx2"/>
                </a:solidFill>
              </a:rPr>
              <a:t> озону:</a:t>
            </a:r>
          </a:p>
          <a:p>
            <a:endParaRPr lang="uk-UA" sz="2800" b="1" dirty="0" smtClean="0">
              <a:solidFill>
                <a:schemeClr val="tx2"/>
              </a:solidFill>
            </a:endParaRPr>
          </a:p>
          <a:p>
            <a:endParaRPr lang="ru-RU" sz="2800" b="1" dirty="0" smtClean="0">
              <a:solidFill>
                <a:schemeClr val="tx2"/>
              </a:solidFill>
            </a:endParaRPr>
          </a:p>
          <a:p>
            <a:pPr algn="ctr"/>
            <a:r>
              <a:rPr lang="ru-RU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- </a:t>
            </a:r>
            <a:r>
              <a:rPr lang="ru-RU" sz="2400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здатність</a:t>
            </a:r>
            <a:r>
              <a:rPr lang="ru-RU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поглинати</a:t>
            </a:r>
            <a:r>
              <a:rPr lang="ru-RU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біологічно</a:t>
            </a:r>
            <a:r>
              <a:rPr lang="ru-RU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небезпечне</a:t>
            </a:r>
            <a:r>
              <a:rPr lang="ru-RU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УФ </a:t>
            </a:r>
            <a:r>
              <a:rPr lang="ru-RU" sz="2400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випромінювання</a:t>
            </a:r>
            <a:r>
              <a:rPr lang="ru-RU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Сонця</a:t>
            </a:r>
            <a:r>
              <a:rPr lang="ru-RU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;</a:t>
            </a:r>
          </a:p>
          <a:p>
            <a:pPr algn="ctr"/>
            <a:r>
              <a:rPr lang="ru-RU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- озон – </a:t>
            </a:r>
            <a:r>
              <a:rPr lang="ru-RU" sz="2400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найсильніший</a:t>
            </a:r>
            <a:r>
              <a:rPr lang="ru-RU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окислювач</a:t>
            </a:r>
            <a:r>
              <a:rPr lang="ru-RU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, тому </a:t>
            </a:r>
            <a:r>
              <a:rPr lang="ru-RU" sz="2400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приземний</a:t>
            </a:r>
            <a:r>
              <a:rPr lang="ru-RU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озон </a:t>
            </a:r>
            <a:r>
              <a:rPr lang="ru-RU" sz="2400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небезпечний</a:t>
            </a:r>
            <a:r>
              <a:rPr lang="ru-RU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;</a:t>
            </a:r>
          </a:p>
          <a:p>
            <a:pPr algn="ctr"/>
            <a:r>
              <a:rPr lang="ru-RU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- </a:t>
            </a:r>
            <a:r>
              <a:rPr lang="ru-RU" sz="2400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здатність</a:t>
            </a:r>
            <a:r>
              <a:rPr lang="ru-RU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поглинати</a:t>
            </a:r>
            <a:r>
              <a:rPr lang="ru-RU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інфрачервоне</a:t>
            </a:r>
            <a:r>
              <a:rPr lang="ru-RU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випромінювання</a:t>
            </a:r>
            <a:r>
              <a:rPr lang="ru-RU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земної</a:t>
            </a:r>
            <a:r>
              <a:rPr lang="ru-RU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поверхні</a:t>
            </a:r>
            <a:r>
              <a:rPr lang="ru-RU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;</a:t>
            </a:r>
          </a:p>
          <a:p>
            <a:pPr algn="ctr"/>
            <a:r>
              <a:rPr lang="ru-RU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- </a:t>
            </a:r>
            <a:r>
              <a:rPr lang="ru-RU" sz="2400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здатність</a:t>
            </a:r>
            <a:r>
              <a:rPr lang="ru-RU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прямим </a:t>
            </a:r>
            <a:r>
              <a:rPr lang="ru-RU" sz="2400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і</a:t>
            </a:r>
            <a:r>
              <a:rPr lang="ru-RU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непрямим</a:t>
            </a:r>
            <a:r>
              <a:rPr lang="ru-RU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чином </a:t>
            </a:r>
            <a:r>
              <a:rPr lang="ru-RU" sz="2400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впливати</a:t>
            </a:r>
            <a:r>
              <a:rPr lang="ru-RU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на </a:t>
            </a:r>
            <a:r>
              <a:rPr lang="ru-RU" sz="2400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хімічний</a:t>
            </a:r>
            <a:r>
              <a:rPr lang="ru-RU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склад </a:t>
            </a:r>
          </a:p>
          <a:p>
            <a:pPr algn="ctr"/>
            <a:r>
              <a:rPr lang="ru-RU" sz="2400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атмосфери</a:t>
            </a:r>
            <a:endParaRPr lang="ru-RU" sz="24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500042"/>
            <a:ext cx="64294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П</a:t>
            </a:r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ричини </a:t>
            </a:r>
            <a:r>
              <a:rPr lang="ru-RU" sz="2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ослаблення</a:t>
            </a:r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озонового щита: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1285860"/>
            <a:ext cx="635798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b="1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Викиди</a:t>
            </a:r>
            <a:r>
              <a:rPr lang="ru-RU" sz="24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висотних</a:t>
            </a:r>
            <a:r>
              <a:rPr lang="ru-RU" sz="24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літаків</a:t>
            </a:r>
            <a:r>
              <a:rPr lang="ru-RU" sz="24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і</a:t>
            </a:r>
            <a:r>
              <a:rPr lang="ru-RU" sz="24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ракет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Хлорофторовуглеці</a:t>
            </a:r>
            <a:r>
              <a:rPr lang="ru-RU" sz="24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(ХФВ), </a:t>
            </a:r>
            <a:r>
              <a:rPr lang="ru-RU" sz="2400" b="1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або</a:t>
            </a:r>
            <a:r>
              <a:rPr lang="ru-RU" sz="24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фреони</a:t>
            </a:r>
            <a:r>
              <a:rPr lang="ru-RU" sz="24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</a:p>
          <a:p>
            <a:r>
              <a:rPr lang="ru-RU" sz="24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( </a:t>
            </a:r>
            <a:r>
              <a:rPr lang="ru-RU" sz="2400" b="1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вивільнений</a:t>
            </a:r>
            <a:r>
              <a:rPr lang="ru-RU" sz="24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, </a:t>
            </a:r>
            <a:r>
              <a:rPr lang="ru-RU" sz="2400" b="1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під</a:t>
            </a:r>
            <a:r>
              <a:rPr lang="ru-RU" sz="24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дією</a:t>
            </a:r>
            <a:r>
              <a:rPr lang="ru-RU" sz="24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ультрафіолету</a:t>
            </a:r>
            <a:r>
              <a:rPr lang="ru-RU" sz="24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хлор </a:t>
            </a:r>
            <a:r>
              <a:rPr lang="ru-RU" sz="2400" b="1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є</a:t>
            </a:r>
            <a:r>
              <a:rPr lang="ru-RU" sz="24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каталізатором</a:t>
            </a:r>
            <a:r>
              <a:rPr lang="ru-RU" sz="24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 для озону)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214546" y="2857497"/>
            <a:ext cx="500066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Руйнування озонового </a:t>
            </a:r>
            <a:r>
              <a:rPr lang="uk-UA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ш</a:t>
            </a:r>
            <a:r>
              <a:rPr lang="uk-UA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ару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0" y="3571876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1) </a:t>
            </a:r>
            <a:r>
              <a:rPr lang="ru-RU" b="1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активне</a:t>
            </a:r>
            <a:r>
              <a:rPr lang="ru-RU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функціонування</a:t>
            </a:r>
            <a:r>
              <a:rPr lang="ru-RU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хімічної</a:t>
            </a:r>
            <a:r>
              <a:rPr lang="ru-RU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промисловості</a:t>
            </a:r>
            <a:r>
              <a:rPr lang="ru-RU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, яка </a:t>
            </a:r>
            <a:r>
              <a:rPr lang="ru-RU" b="1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випускає</a:t>
            </a:r>
            <a:r>
              <a:rPr lang="ru-RU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речовини</a:t>
            </a:r>
            <a:r>
              <a:rPr lang="ru-RU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, </a:t>
            </a:r>
          </a:p>
          <a:p>
            <a:r>
              <a:rPr lang="ru-RU" b="1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що</a:t>
            </a:r>
            <a:r>
              <a:rPr lang="ru-RU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містять</a:t>
            </a:r>
            <a:r>
              <a:rPr lang="ru-RU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хлор </a:t>
            </a:r>
            <a:r>
              <a:rPr lang="ru-RU" b="1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і</a:t>
            </a:r>
            <a:r>
              <a:rPr lang="ru-RU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бром, </a:t>
            </a:r>
            <a:r>
              <a:rPr lang="ru-RU" b="1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спричинює</a:t>
            </a:r>
            <a:r>
              <a:rPr lang="ru-RU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накопичення</a:t>
            </a:r>
            <a:r>
              <a:rPr lang="ru-RU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в </a:t>
            </a:r>
            <a:r>
              <a:rPr lang="ru-RU" b="1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атмосфері</a:t>
            </a:r>
            <a:r>
              <a:rPr lang="ru-RU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озоноруйнівних</a:t>
            </a:r>
            <a:r>
              <a:rPr lang="ru-RU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</a:p>
          <a:p>
            <a:r>
              <a:rPr lang="ru-RU" b="1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газів</a:t>
            </a:r>
            <a:r>
              <a:rPr lang="ru-RU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(ОРГ);</a:t>
            </a:r>
          </a:p>
          <a:p>
            <a:r>
              <a:rPr lang="ru-RU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2) ОРГ </a:t>
            </a:r>
            <a:r>
              <a:rPr lang="ru-RU" b="1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піднімаються</a:t>
            </a:r>
            <a:r>
              <a:rPr lang="ru-RU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на </a:t>
            </a:r>
            <a:r>
              <a:rPr lang="ru-RU" b="1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висоту</a:t>
            </a:r>
            <a:r>
              <a:rPr lang="ru-RU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20-50 км над </a:t>
            </a:r>
            <a:r>
              <a:rPr lang="ru-RU" b="1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поверхнею</a:t>
            </a:r>
            <a:r>
              <a:rPr lang="ru-RU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Землі</a:t>
            </a:r>
            <a:r>
              <a:rPr lang="ru-RU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, де </a:t>
            </a:r>
            <a:r>
              <a:rPr lang="ru-RU" b="1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розташований</a:t>
            </a:r>
            <a:r>
              <a:rPr lang="ru-RU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озоновий</a:t>
            </a:r>
            <a:r>
              <a:rPr lang="ru-RU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шар (особливо </a:t>
            </a:r>
            <a:r>
              <a:rPr lang="ru-RU" b="1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сприятливі</a:t>
            </a:r>
            <a:r>
              <a:rPr lang="ru-RU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умови</a:t>
            </a:r>
            <a:r>
              <a:rPr lang="ru-RU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для </a:t>
            </a:r>
            <a:r>
              <a:rPr lang="ru-RU" b="1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цього</a:t>
            </a:r>
            <a:r>
              <a:rPr lang="ru-RU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в </a:t>
            </a:r>
          </a:p>
          <a:p>
            <a:r>
              <a:rPr lang="ru-RU" b="1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приполярних</a:t>
            </a:r>
            <a:r>
              <a:rPr lang="ru-RU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районах);</a:t>
            </a:r>
          </a:p>
          <a:p>
            <a:r>
              <a:rPr lang="ru-RU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3) </a:t>
            </a:r>
            <a:r>
              <a:rPr lang="ru-RU" b="1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сонячні</a:t>
            </a:r>
            <a:r>
              <a:rPr lang="ru-RU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промені</a:t>
            </a:r>
            <a:r>
              <a:rPr lang="ru-RU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діють</a:t>
            </a:r>
            <a:r>
              <a:rPr lang="ru-RU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на </a:t>
            </a:r>
            <a:r>
              <a:rPr lang="ru-RU" b="1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техногенні</a:t>
            </a:r>
            <a:r>
              <a:rPr lang="ru-RU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гази, </a:t>
            </a:r>
            <a:r>
              <a:rPr lang="ru-RU" b="1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з</a:t>
            </a:r>
            <a:r>
              <a:rPr lang="ru-RU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яких</a:t>
            </a:r>
            <a:r>
              <a:rPr lang="ru-RU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виділяється</a:t>
            </a:r>
            <a:r>
              <a:rPr lang="ru-RU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хлор;</a:t>
            </a:r>
          </a:p>
          <a:p>
            <a:r>
              <a:rPr lang="ru-RU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4) хлор </a:t>
            </a:r>
            <a:r>
              <a:rPr lang="ru-RU" b="1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руйнує</a:t>
            </a:r>
            <a:r>
              <a:rPr lang="ru-RU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озон, </a:t>
            </a:r>
            <a:r>
              <a:rPr lang="ru-RU" b="1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відбираючи</a:t>
            </a:r>
            <a:r>
              <a:rPr lang="ru-RU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один </a:t>
            </a:r>
            <a:r>
              <a:rPr lang="ru-RU" b="1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із</a:t>
            </a:r>
            <a:r>
              <a:rPr lang="ru-RU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трьох</a:t>
            </a:r>
            <a:r>
              <a:rPr lang="ru-RU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атомів</a:t>
            </a:r>
            <a:r>
              <a:rPr lang="ru-RU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Окисгену</a:t>
            </a:r>
            <a:r>
              <a:rPr lang="ru-RU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й</a:t>
            </a:r>
            <a:r>
              <a:rPr lang="ru-RU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</a:p>
          <a:p>
            <a:r>
              <a:rPr lang="ru-RU" b="1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перетворюючи</a:t>
            </a:r>
            <a:r>
              <a:rPr lang="ru-RU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його</a:t>
            </a:r>
            <a:r>
              <a:rPr lang="ru-RU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на 02; при </a:t>
            </a:r>
            <a:r>
              <a:rPr lang="ru-RU" b="1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цьому</a:t>
            </a:r>
            <a:r>
              <a:rPr lang="ru-RU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кожний</a:t>
            </a:r>
            <a:r>
              <a:rPr lang="ru-RU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атом Хлору </a:t>
            </a:r>
            <a:r>
              <a:rPr lang="ru-RU" b="1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здатен</a:t>
            </a:r>
            <a:r>
              <a:rPr lang="ru-RU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відокремити</a:t>
            </a:r>
            <a:r>
              <a:rPr lang="ru-RU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</a:p>
          <a:p>
            <a:r>
              <a:rPr lang="ru-RU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атом Оксигену </a:t>
            </a:r>
            <a:r>
              <a:rPr lang="ru-RU" b="1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майже</a:t>
            </a:r>
            <a:r>
              <a:rPr lang="ru-RU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100 тис. </a:t>
            </a:r>
            <a:r>
              <a:rPr lang="ru-RU" b="1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разів</a:t>
            </a:r>
            <a:r>
              <a:rPr lang="ru-RU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.</a:t>
            </a:r>
            <a:endParaRPr lang="ru-RU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37147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Наслідки</a:t>
            </a:r>
            <a:endParaRPr lang="ru-RU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" y="1428736"/>
            <a:ext cx="414337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Якщо</a:t>
            </a:r>
            <a:r>
              <a:rPr lang="ru-RU" sz="24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озоновий</a:t>
            </a:r>
            <a:r>
              <a:rPr lang="ru-RU" sz="24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шар </a:t>
            </a:r>
            <a:r>
              <a:rPr lang="ru-RU" sz="2400" b="1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зменшиться</a:t>
            </a:r>
            <a:r>
              <a:rPr lang="ru-RU" sz="24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на 10 %, </a:t>
            </a:r>
            <a:r>
              <a:rPr lang="ru-RU" sz="2400" b="1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це</a:t>
            </a:r>
            <a:r>
              <a:rPr lang="ru-RU" sz="24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спричинить</a:t>
            </a:r>
            <a:r>
              <a:rPr lang="ru-RU" sz="24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розвиток</a:t>
            </a:r>
            <a:r>
              <a:rPr lang="ru-RU" sz="24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раку </a:t>
            </a:r>
            <a:r>
              <a:rPr lang="ru-RU" sz="2400" b="1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шкіри</a:t>
            </a:r>
            <a:r>
              <a:rPr lang="ru-RU" sz="24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ще</a:t>
            </a:r>
            <a:r>
              <a:rPr lang="ru-RU" sz="24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в 300 тис. </a:t>
            </a:r>
            <a:r>
              <a:rPr lang="ru-RU" sz="2400" b="1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осіб</a:t>
            </a:r>
            <a:r>
              <a:rPr lang="ru-RU" sz="24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, </a:t>
            </a:r>
          </a:p>
          <a:p>
            <a:r>
              <a:rPr lang="ru-RU" sz="2400" b="1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катаракти</a:t>
            </a:r>
            <a:r>
              <a:rPr lang="ru-RU" sz="24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— в 1 </a:t>
            </a:r>
            <a:r>
              <a:rPr lang="ru-RU" sz="2400" b="1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млн</a:t>
            </a:r>
            <a:r>
              <a:rPr lang="ru-RU" sz="24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750 тис. </a:t>
            </a:r>
            <a:r>
              <a:rPr lang="ru-RU" sz="2400" b="1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осіб</a:t>
            </a:r>
            <a:r>
              <a:rPr lang="ru-RU" sz="24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. </a:t>
            </a:r>
          </a:p>
          <a:p>
            <a:r>
              <a:rPr lang="ru-RU" sz="2400" b="1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Постане</a:t>
            </a:r>
            <a:r>
              <a:rPr lang="ru-RU" sz="24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серйозна</a:t>
            </a:r>
            <a:r>
              <a:rPr lang="ru-RU" sz="24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загроза</a:t>
            </a:r>
            <a:r>
              <a:rPr lang="ru-RU" sz="24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здоров'ю</a:t>
            </a:r>
            <a:r>
              <a:rPr lang="ru-RU" sz="24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всього</a:t>
            </a:r>
            <a:r>
              <a:rPr lang="ru-RU" sz="24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населення</a:t>
            </a:r>
            <a:r>
              <a:rPr lang="ru-RU" sz="24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Землі</a:t>
            </a:r>
            <a:r>
              <a:rPr lang="ru-RU" sz="24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, </a:t>
            </a:r>
            <a:r>
              <a:rPr lang="ru-RU" sz="2400" b="1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оскільки</a:t>
            </a:r>
            <a:r>
              <a:rPr lang="ru-RU" sz="24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знизиться</a:t>
            </a:r>
            <a:r>
              <a:rPr lang="ru-RU" sz="24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опірність</a:t>
            </a:r>
            <a:r>
              <a:rPr lang="ru-RU" sz="24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людського</a:t>
            </a:r>
            <a:r>
              <a:rPr lang="ru-RU" sz="24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організму</a:t>
            </a:r>
            <a:r>
              <a:rPr lang="ru-RU" sz="24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.</a:t>
            </a:r>
            <a:endParaRPr lang="ru-RU" sz="2400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3314" name="AutoShape 2" descr="http://ito.vspu.net/SAIT/inst_kaf/kafedru/matem_fizuka_tex_osv/www/ENK/met_zast_KT_geograf/geograf/Proect_Kobulyanska/%D0%9F%D1%83%D0%B1%D0%BB%D0%B8%D0%BA%D0%B0%D1%86%D0%B8%D1%8F.files/Atmosfera.files/image004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316" name="AutoShape 4" descr="http://ito.vspu.net/SAIT/inst_kaf/kafedru/matem_fizuka_tex_osv/www/ENK/met_zast_KT_geograf/geograf/Proect_Kobulyanska/%D0%9F%D1%83%D0%B1%D0%BB%D0%B8%D0%BA%D0%B0%D1%86%D0%B8%D1%8F.files/Atmosfera.files/image004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318" name="AutoShape 6" descr="http://ito.vspu.net/SAIT/inst_kaf/kafedru/matem_fizuka_tex_osv/www/ENK/met_zast_KT_geograf/geograf/Proect_Kobulyanska/%D0%9F%D1%83%D0%B1%D0%BB%D0%B8%D0%BA%D0%B0%D1%86%D0%B8%D1%8F.files/Atmosfera.files/image004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320" name="AutoShape 8" descr="http://ito.vspu.net/SAIT/inst_kaf/kafedru/matem_fizuka_tex_osv/www/ENK/met_zast_KT_geograf/geograf/Proect_Kobulyanska/%D0%9F%D1%83%D0%B1%D0%BB%D0%B8%D0%BA%D0%B0%D1%86%D0%B8%D1%8F.files/Atmosfera.files/image004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" name="Рисунок 7" descr="image0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81450" y="381000"/>
            <a:ext cx="5162550" cy="64770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22</TotalTime>
  <Words>270</Words>
  <Application>Microsoft Office PowerPoint</Application>
  <PresentationFormat>Экран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Метро</vt:lpstr>
      <vt:lpstr>Озоновий шар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Озоновий шар</dc:title>
  <dc:creator>home</dc:creator>
  <cp:lastModifiedBy>home</cp:lastModifiedBy>
  <cp:revision>3</cp:revision>
  <dcterms:created xsi:type="dcterms:W3CDTF">2013-10-06T15:55:13Z</dcterms:created>
  <dcterms:modified xsi:type="dcterms:W3CDTF">2013-10-06T16:17:27Z</dcterms:modified>
</cp:coreProperties>
</file>